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dee248f9cc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dee248f9cc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def5150ad0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def5150ad0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df1856d6be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df1856d6be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df1856d6be_5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df1856d6be_5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df1856d6be_5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df1856d6be_5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df1856d6be_5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df1856d6be_5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df1856d6be_5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df1856d6be_5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df1856d6be_5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df1856d6be_5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df1856d6be_5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df1856d6be_5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def5150ad0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def5150ad0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def5150ad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def5150ad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" name="Google Shape;36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  <p:pic>
        <p:nvPicPr>
          <p:cNvPr id="52" name="Google Shape;52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420025" y="4116000"/>
            <a:ext cx="1723973" cy="1027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" y="4078326"/>
            <a:ext cx="1893648" cy="10651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5.png"/><Relationship Id="rId2" Type="http://schemas.openxmlformats.org/officeDocument/2006/relationships/image" Target="../media/image10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8211475" y="4169687"/>
            <a:ext cx="677325" cy="87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4070763"/>
            <a:ext cx="1512199" cy="1072724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drive.google.com/file/d/1voQhIXJPTmY44VwSehTB6U5Mv0qrX3Ls/view" TargetMode="External"/><Relationship Id="rId4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drive.google.com/file/d/19KlCUPENohamtanwR6mBhaO0N19FHLfd/view" TargetMode="External"/><Relationship Id="rId4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drive.google.com/file/d/1QabQwSlAYuFtuWM43NV4SKMy0NURZLDq/view" TargetMode="External"/><Relationship Id="rId4" Type="http://schemas.openxmlformats.org/officeDocument/2006/relationships/image" Target="../media/image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>
            <p:ph type="ctrTitle"/>
          </p:nvPr>
        </p:nvSpPr>
        <p:spPr>
          <a:xfrm>
            <a:off x="311700" y="405850"/>
            <a:ext cx="8520600" cy="1564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200"/>
              <a:t>17@KISI'2021 Trening funkcji poznawczych z wykorzystaniem VR- pamięć wzrokowo - przestrzenna</a:t>
            </a:r>
            <a:endParaRPr sz="2200"/>
          </a:p>
        </p:txBody>
      </p:sp>
      <p:sp>
        <p:nvSpPr>
          <p:cNvPr id="59" name="Google Shape;59;p13"/>
          <p:cNvSpPr txBox="1"/>
          <p:nvPr>
            <p:ph idx="1" type="subTitle"/>
          </p:nvPr>
        </p:nvSpPr>
        <p:spPr>
          <a:xfrm>
            <a:off x="311700" y="2389075"/>
            <a:ext cx="85206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1700" u="sng">
                <a:solidFill>
                  <a:schemeClr val="dk1"/>
                </a:solidFill>
              </a:rPr>
              <a:t>Opiekun projektu:</a:t>
            </a:r>
            <a:r>
              <a:rPr lang="pl" sz="1700">
                <a:solidFill>
                  <a:schemeClr val="dk1"/>
                </a:solidFill>
              </a:rPr>
              <a:t> dr inż. Jacek Lebiedź, prof. PG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1700" u="sng">
                <a:solidFill>
                  <a:schemeClr val="dk1"/>
                </a:solidFill>
              </a:rPr>
              <a:t>Klient:</a:t>
            </a:r>
            <a:r>
              <a:rPr lang="pl" sz="1700">
                <a:solidFill>
                  <a:schemeClr val="dk1"/>
                </a:solidFill>
              </a:rPr>
              <a:t> prof. dr hab. Paweł Winklewski, dr Sylwester Kujach, mgr Anna Marcinkowska, mgr Małgorzata Grzywińska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1700" u="sng">
                <a:solidFill>
                  <a:schemeClr val="dk1"/>
                </a:solidFill>
              </a:rPr>
              <a:t>Zespół projektowy:</a:t>
            </a:r>
            <a:r>
              <a:rPr lang="pl" sz="1700">
                <a:solidFill>
                  <a:schemeClr val="dk1"/>
                </a:solidFill>
              </a:rPr>
              <a:t> Jędrzej Czapiewski, Paweł Łogin, Jakub Osielski, Tomasz Szymański, Marcin Wankiewicz, Tomasz Zdunowski</a:t>
            </a:r>
            <a:endParaRPr sz="1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520200" y="526350"/>
            <a:ext cx="8103600" cy="32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3020"/>
              <a:t>Projekt ma na celu stworzenie pakietu aplikacji/gier VR, które będą badać pamięć wzrokowo – przestrzenna u pacjentów z zaburzeniami poznawczymi.</a:t>
            </a:r>
            <a:endParaRPr sz="302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/>
        </p:nvSpPr>
        <p:spPr>
          <a:xfrm>
            <a:off x="494700" y="839675"/>
            <a:ext cx="8154600" cy="2924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/>
              <a:t>Koncepcja finalnej wersji projektu:</a:t>
            </a:r>
            <a:endParaRPr sz="22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l" sz="1800"/>
              <a:t>Moduł treningowy, który losować będzie 8 gier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l" sz="1800"/>
              <a:t>Gry posiadać będą adaptacyjne poziomy trudności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l" sz="1800"/>
              <a:t>Możliwość przeglądania wyników odbytych treningów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l" sz="1800"/>
              <a:t>Możliwość stworzenia konta i logowania online</a:t>
            </a:r>
            <a:endParaRPr sz="1800"/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l" sz="1800"/>
              <a:t>Projekt realizowany w jednolitym stylu Medieval/Fantasy</a:t>
            </a:r>
            <a:endParaRPr sz="1800"/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/>
              <a:t>Projekt tworzony w środowisku Unity</a:t>
            </a:r>
            <a:endParaRPr sz="2200"/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/>
              <a:t>Kontrola wersji poprzez repozytorium na GitLabie</a:t>
            </a:r>
            <a:endParaRPr sz="2200"/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/>
              <a:t>Badania zaplanowane na semestr zimowy</a:t>
            </a:r>
            <a:endParaRPr sz="2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 title="2021-06-07 21-33-12 (online-video-cutter.com)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0450" y="529200"/>
            <a:ext cx="8203190" cy="46143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6"/>
          <p:cNvSpPr txBox="1"/>
          <p:nvPr>
            <p:ph idx="4294967295" type="title"/>
          </p:nvPr>
        </p:nvSpPr>
        <p:spPr>
          <a:xfrm>
            <a:off x="50" y="0"/>
            <a:ext cx="9144000" cy="52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Menu główne + gra “Zabawa z duchem”</a:t>
            </a:r>
            <a:endParaRPr sz="2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7" title="alchemist_short.mk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262" y="579600"/>
            <a:ext cx="8113578" cy="45639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7"/>
          <p:cNvSpPr txBox="1"/>
          <p:nvPr>
            <p:ph idx="4294967295" type="title"/>
          </p:nvPr>
        </p:nvSpPr>
        <p:spPr>
          <a:xfrm>
            <a:off x="50" y="0"/>
            <a:ext cx="9144000" cy="5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Gra “Uczeń alchemika”</a:t>
            </a:r>
            <a:endParaRPr sz="2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idx="4294967295" type="title"/>
          </p:nvPr>
        </p:nvSpPr>
        <p:spPr>
          <a:xfrm>
            <a:off x="50" y="0"/>
            <a:ext cx="9144000" cy="5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Gra “Pojedynek magiczny”</a:t>
            </a:r>
            <a:endParaRPr sz="2500"/>
          </a:p>
        </p:txBody>
      </p:sp>
      <p:pic>
        <p:nvPicPr>
          <p:cNvPr id="87" name="Google Shape;87;p18" title="magic_duel_short.mkv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5113" y="579600"/>
            <a:ext cx="8113770" cy="4563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idx="4294967295" type="title"/>
          </p:nvPr>
        </p:nvSpPr>
        <p:spPr>
          <a:xfrm>
            <a:off x="50" y="0"/>
            <a:ext cx="9144000" cy="5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Gra “Ucieczka z lochu”</a:t>
            </a:r>
            <a:endParaRPr sz="2500"/>
          </a:p>
        </p:txBody>
      </p:sp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79600"/>
            <a:ext cx="9144000" cy="456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0"/>
          <p:cNvSpPr txBox="1"/>
          <p:nvPr>
            <p:ph idx="4294967295" type="title"/>
          </p:nvPr>
        </p:nvSpPr>
        <p:spPr>
          <a:xfrm>
            <a:off x="0" y="0"/>
            <a:ext cx="9163500" cy="5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Gra “Strzelec wyborowy”</a:t>
            </a:r>
            <a:endParaRPr sz="2500"/>
          </a:p>
        </p:txBody>
      </p:sp>
      <p:pic>
        <p:nvPicPr>
          <p:cNvPr id="99" name="Google Shape;9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79600"/>
            <a:ext cx="9144001" cy="456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/>
          <p:nvPr>
            <p:ph idx="4294967295" type="title"/>
          </p:nvPr>
        </p:nvSpPr>
        <p:spPr>
          <a:xfrm>
            <a:off x="0" y="0"/>
            <a:ext cx="9163500" cy="5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Gra “Co doszło”</a:t>
            </a:r>
            <a:endParaRPr sz="2500"/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79600"/>
            <a:ext cx="9144000" cy="4563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/>
          <p:nvPr>
            <p:ph idx="4294967295" type="title"/>
          </p:nvPr>
        </p:nvSpPr>
        <p:spPr>
          <a:xfrm>
            <a:off x="0" y="0"/>
            <a:ext cx="9163500" cy="57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pl" sz="2500"/>
              <a:t>Gra “Znikające przedmioty”</a:t>
            </a:r>
            <a:endParaRPr sz="2500"/>
          </a:p>
        </p:txBody>
      </p:sp>
      <p:pic>
        <p:nvPicPr>
          <p:cNvPr id="111" name="Google Shape;11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84225"/>
            <a:ext cx="9144003" cy="4559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3"/>
          <p:cNvSpPr txBox="1"/>
          <p:nvPr/>
        </p:nvSpPr>
        <p:spPr>
          <a:xfrm>
            <a:off x="666150" y="227125"/>
            <a:ext cx="7257900" cy="39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l" sz="2200" u="sng"/>
              <a:t>Trudności napotkane w trakcie realizacji projektu:</a:t>
            </a:r>
            <a:endParaRPr sz="2200" u="sng"/>
          </a:p>
          <a:p>
            <a:pPr indent="-368300" lvl="0" marL="457200" rtl="0" algn="just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/>
              <a:t>Stworzenie unikatowych i ciekawych koncepcji gier, wykorzystujących różnorodne mechaniki VR</a:t>
            </a:r>
            <a:endParaRPr sz="2200"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l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>
                <a:solidFill>
                  <a:schemeClr val="dk1"/>
                </a:solidFill>
              </a:rPr>
              <a:t>Brak doświadczenia zarówno w środowisku Unity jak i tworzeniu gier na VR</a:t>
            </a:r>
            <a:endParaRPr sz="2200">
              <a:solidFill>
                <a:schemeClr val="dk1"/>
              </a:solidFill>
            </a:endParaRPr>
          </a:p>
          <a:p>
            <a:pPr indent="-368300" lvl="0" marL="457200" rtl="0" algn="just">
              <a:spcBef>
                <a:spcPts val="0"/>
              </a:spcBef>
              <a:spcAft>
                <a:spcPts val="0"/>
              </a:spcAft>
              <a:buSzPts val="2200"/>
              <a:buChar char="●"/>
            </a:pPr>
            <a:r>
              <a:rPr lang="pl" sz="2200">
                <a:solidFill>
                  <a:schemeClr val="dk1"/>
                </a:solidFill>
              </a:rPr>
              <a:t>Utrudniony dostęp do headsetów VR</a:t>
            </a:r>
            <a:endParaRPr sz="2200"/>
          </a:p>
        </p:txBody>
      </p:sp>
      <p:pic>
        <p:nvPicPr>
          <p:cNvPr id="117" name="Google Shape;11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2625" y="1383228"/>
            <a:ext cx="2260000" cy="1597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4175" y="1383225"/>
            <a:ext cx="2327195" cy="159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/>
          <p:nvPr>
            <p:ph type="title"/>
          </p:nvPr>
        </p:nvSpPr>
        <p:spPr>
          <a:xfrm>
            <a:off x="1448100" y="541425"/>
            <a:ext cx="6247800" cy="3546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"/>
              <a:t>Dziękujemy za uwagę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