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_rels/slideMaster1.xml.rels" ContentType="application/vnd.openxmlformats-package.relationships+xml"/>
  <Override PartName="/ppt/slideMasters/_rels/slideMaster2.xml.rels" ContentType="application/vnd.openxmlformats-package.relationships+xml"/>
  <Override PartName="/ppt/theme/theme1.xml" ContentType="application/vnd.openxmlformats-officedocument.theme+xml"/>
  <Override PartName="/ppt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_rels/slideLayout1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24.xml.rels" ContentType="application/vnd.openxmlformats-package.relationships+xml"/>
  <Override PartName="/ppt/_rels/presentation.xml.rels" ContentType="application/vnd.openxmlformats-package.relationship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_rels/slide1.xml.rels" ContentType="application/vnd.openxmlformats-package.relationships+xml"/>
  <Override PartName="/ppt/slides/_rels/slide2.xml.rels" ContentType="application/vnd.openxmlformats-package.relationships+xml"/>
  <Override PartName="/ppt/slides/_rels/slide3.xml.rels" ContentType="application/vnd.openxmlformats-package.relationships+xml"/>
  <Override PartName="/ppt/slides/_rels/slide4.xml.rels" ContentType="application/vnd.openxmlformats-package.relationships+xml"/>
  <Override PartName="/ppt/slides/_rels/slide5.xml.rels" ContentType="application/vnd.openxmlformats-package.relationships+xml"/>
  <Override PartName="/ppt/slides/_rels/slide6.xml.rels" ContentType="application/vnd.openxmlformats-package.relationships+xml"/>
  <Override PartName="/ppt/slides/_rels/slide7.xml.rels" ContentType="application/vnd.openxmlformats-package.relationships+xml"/>
  <Override PartName="/ppt/slides/_rels/slide8.xml.rels" ContentType="application/vnd.openxmlformats-package.relationships+xml"/>
  <Override PartName="/ppt/slides/_rels/slide9.xml.rels" ContentType="application/vnd.openxmlformats-package.relationships+xml"/>
  <Override PartName="/ppt/presProps.xml" ContentType="application/vnd.openxmlformats-officedocument.presentationml.presProps+xml"/>
  <Override PartName="/ppt/media/image1.gif" ContentType="image/gif"/>
  <Override PartName="/ppt/media/image2.png" ContentType="image/png"/>
  <Override PartName="/ppt/media/image4.jpeg" ContentType="image/jpeg"/>
  <Override PartName="/ppt/media/image3.jpeg" ContentType="image/jpeg"/>
  <Override PartName="/ppt/media/image5.png" ContentType="image/png"/>
  <Override PartName="/ppt/media/image6.jpeg" ContentType="image/jpeg"/>
  <Override PartName="/ppt/media/image7.png" ContentType="image/png"/>
  <Override PartName="/ppt/media/image8.png" ContentType="image/png"/>
  <Override PartName="/ppt/media/image9.png" ContentType="image/png"/>
  <Override PartName="/ppt/media/image10.png" ContentType="image/png"/>
  <Override PartName="/ppt/media/image11.jpeg" ContentType="image/jpeg"/>
  <Override PartName="/ppt/media/image12.png" ContentType="image/png"/>
  <Override PartName="/ppt/media/image13.png" ContentType="image/png"/>
  <Override PartName="/ppt/media/image14.png" ContentType="image/png"/>
  <Override PartName="/ppt/media/image15.png" ContentType="image/png"/>
  <Override PartName="/ppt/media/image16.png" ContentType="image/png"/>
  <Override PartName="/ppt/media/image17.png" ContentType="image/png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61" r:id="rId3"/>
  </p:sld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</p:sldIdLst>
  <p:sldSz cx="10080625" cy="7559675"/>
  <p:notesSz cx="7559675" cy="10691813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/>
</p:presentationPr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" Target="slides/slide1.xml"/><Relationship Id="rId5" Type="http://schemas.openxmlformats.org/officeDocument/2006/relationships/slide" Target="slides/slide2.xml"/><Relationship Id="rId6" Type="http://schemas.openxmlformats.org/officeDocument/2006/relationships/slide" Target="slides/slide3.xml"/><Relationship Id="rId7" Type="http://schemas.openxmlformats.org/officeDocument/2006/relationships/slide" Target="slides/slide4.xml"/><Relationship Id="rId8" Type="http://schemas.openxmlformats.org/officeDocument/2006/relationships/slide" Target="slides/slide5.xml"/><Relationship Id="rId9" Type="http://schemas.openxmlformats.org/officeDocument/2006/relationships/slide" Target="slides/slide6.xml"/><Relationship Id="rId10" Type="http://schemas.openxmlformats.org/officeDocument/2006/relationships/slide" Target="slides/slide7.xml"/><Relationship Id="rId11" Type="http://schemas.openxmlformats.org/officeDocument/2006/relationships/slide" Target="slides/slide8.xml"/><Relationship Id="rId12" Type="http://schemas.openxmlformats.org/officeDocument/2006/relationships/slide" Target="slides/slide9.xml"/><Relationship Id="rId13" Type="http://schemas.openxmlformats.org/officeDocument/2006/relationships/presProps" Target="presProps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pl-PL"/>
              <a:t/>
            </a:r>
          </a:p>
        </p:txBody>
      </p:sp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ceHolder 1"/>
          <p:cNvSpPr>
            <a:spLocks noGrp="1"/>
          </p:cNvSpPr>
          <p:nvPr>
            <p:ph type="title"/>
          </p:nvPr>
        </p:nvSpPr>
        <p:spPr>
          <a:xfrm>
            <a:off x="792000" y="3060000"/>
            <a:ext cx="8568000" cy="144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rmAutofit/>
          </a:bodyPr>
          <a:p>
            <a:endParaRPr b="1" lang="pl-PL" sz="4800" spc="-1" strike="noStrike">
              <a:solidFill>
                <a:srgbClr val="333333"/>
              </a:solidFill>
              <a:latin typeface="Noto Sans Regular"/>
            </a:endParaRPr>
          </a:p>
        </p:txBody>
      </p:sp>
      <p:sp>
        <p:nvSpPr>
          <p:cNvPr id="5" name="PlaceHolder 2"/>
          <p:cNvSpPr>
            <a:spLocks noGrp="1"/>
          </p:cNvSpPr>
          <p:nvPr>
            <p:ph type="subTitle"/>
          </p:nvPr>
        </p:nvSpPr>
        <p:spPr>
          <a:xfrm>
            <a:off x="792000" y="5904000"/>
            <a:ext cx="8568000" cy="982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pl-PL" sz="3200" spc="-1" strike="noStrike">
              <a:latin typeface="Noto Sans Regular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pl-PL"/>
              <a:t/>
            </a: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ceHolder 1"/>
          <p:cNvSpPr>
            <a:spLocks noGrp="1"/>
          </p:cNvSpPr>
          <p:nvPr>
            <p:ph type="title"/>
          </p:nvPr>
        </p:nvSpPr>
        <p:spPr>
          <a:xfrm>
            <a:off x="792000" y="3060000"/>
            <a:ext cx="8568000" cy="144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rmAutofit/>
          </a:bodyPr>
          <a:p>
            <a:endParaRPr b="1" lang="pl-PL" sz="4800" spc="-1" strike="noStrike">
              <a:solidFill>
                <a:srgbClr val="333333"/>
              </a:solidFill>
              <a:latin typeface="Noto Sans Regular"/>
            </a:endParaRPr>
          </a:p>
        </p:txBody>
      </p:sp>
      <p:sp>
        <p:nvSpPr>
          <p:cNvPr id="7" name="PlaceHolder 2"/>
          <p:cNvSpPr>
            <a:spLocks noGrp="1"/>
          </p:cNvSpPr>
          <p:nvPr>
            <p:ph/>
          </p:nvPr>
        </p:nvSpPr>
        <p:spPr>
          <a:xfrm>
            <a:off x="792000" y="5904000"/>
            <a:ext cx="8568000" cy="982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pl-PL" sz="2400" spc="-1" strike="noStrike">
              <a:solidFill>
                <a:srgbClr val="333333"/>
              </a:solidFill>
              <a:latin typeface="Noto Sans Bold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pl-PL"/>
              <a:t/>
            </a: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laceHolder 1"/>
          <p:cNvSpPr>
            <a:spLocks noGrp="1"/>
          </p:cNvSpPr>
          <p:nvPr>
            <p:ph type="title"/>
          </p:nvPr>
        </p:nvSpPr>
        <p:spPr>
          <a:xfrm>
            <a:off x="792000" y="3060000"/>
            <a:ext cx="8568000" cy="144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rmAutofit/>
          </a:bodyPr>
          <a:p>
            <a:endParaRPr b="1" lang="pl-PL" sz="4800" spc="-1" strike="noStrike">
              <a:solidFill>
                <a:srgbClr val="333333"/>
              </a:solidFill>
              <a:latin typeface="Noto Sans Regular"/>
            </a:endParaRPr>
          </a:p>
        </p:txBody>
      </p:sp>
      <p:sp>
        <p:nvSpPr>
          <p:cNvPr id="9" name="PlaceHolder 2"/>
          <p:cNvSpPr>
            <a:spLocks noGrp="1"/>
          </p:cNvSpPr>
          <p:nvPr>
            <p:ph/>
          </p:nvPr>
        </p:nvSpPr>
        <p:spPr>
          <a:xfrm>
            <a:off x="792000" y="5904000"/>
            <a:ext cx="4181040" cy="982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pl-PL" sz="2400" spc="-1" strike="noStrike">
              <a:solidFill>
                <a:srgbClr val="333333"/>
              </a:solidFill>
              <a:latin typeface="Noto Sans Bold"/>
            </a:endParaRPr>
          </a:p>
        </p:txBody>
      </p:sp>
      <p:sp>
        <p:nvSpPr>
          <p:cNvPr id="10" name="PlaceHolder 3"/>
          <p:cNvSpPr>
            <a:spLocks noGrp="1"/>
          </p:cNvSpPr>
          <p:nvPr>
            <p:ph/>
          </p:nvPr>
        </p:nvSpPr>
        <p:spPr>
          <a:xfrm>
            <a:off x="5182560" y="5904000"/>
            <a:ext cx="4181040" cy="982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pl-PL" sz="2400" spc="-1" strike="noStrike">
              <a:solidFill>
                <a:srgbClr val="333333"/>
              </a:solidFill>
              <a:latin typeface="Noto Sans Bold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pl-PL"/>
              <a:t/>
            </a: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792000" y="3060000"/>
            <a:ext cx="8568000" cy="144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rmAutofit/>
          </a:bodyPr>
          <a:p>
            <a:endParaRPr b="1" lang="pl-PL" sz="4800" spc="-1" strike="noStrike">
              <a:solidFill>
                <a:srgbClr val="333333"/>
              </a:solidFill>
              <a:latin typeface="Noto Sans Regular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pl-PL"/>
              <a:t/>
            </a: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subTitle"/>
          </p:nvPr>
        </p:nvSpPr>
        <p:spPr>
          <a:xfrm>
            <a:off x="792000" y="3060000"/>
            <a:ext cx="8568000" cy="6676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pl-PL" sz="3200" spc="-1" strike="noStrike">
              <a:latin typeface="Noto Sans Regular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pl-PL"/>
              <a:t/>
            </a: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title"/>
          </p:nvPr>
        </p:nvSpPr>
        <p:spPr>
          <a:xfrm>
            <a:off x="792000" y="3060000"/>
            <a:ext cx="8568000" cy="144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rmAutofit/>
          </a:bodyPr>
          <a:p>
            <a:endParaRPr b="1" lang="pl-PL" sz="4800" spc="-1" strike="noStrike">
              <a:solidFill>
                <a:srgbClr val="333333"/>
              </a:solidFill>
              <a:latin typeface="Noto Sans Regular"/>
            </a:endParaRPr>
          </a:p>
        </p:txBody>
      </p:sp>
      <p:sp>
        <p:nvSpPr>
          <p:cNvPr id="14" name="PlaceHolder 2"/>
          <p:cNvSpPr>
            <a:spLocks noGrp="1"/>
          </p:cNvSpPr>
          <p:nvPr>
            <p:ph/>
          </p:nvPr>
        </p:nvSpPr>
        <p:spPr>
          <a:xfrm>
            <a:off x="792000" y="5904000"/>
            <a:ext cx="4181040" cy="468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pl-PL" sz="2400" spc="-1" strike="noStrike">
              <a:solidFill>
                <a:srgbClr val="333333"/>
              </a:solidFill>
              <a:latin typeface="Noto Sans Bold"/>
            </a:endParaRPr>
          </a:p>
        </p:txBody>
      </p:sp>
      <p:sp>
        <p:nvSpPr>
          <p:cNvPr id="15" name="PlaceHolder 3"/>
          <p:cNvSpPr>
            <a:spLocks noGrp="1"/>
          </p:cNvSpPr>
          <p:nvPr>
            <p:ph/>
          </p:nvPr>
        </p:nvSpPr>
        <p:spPr>
          <a:xfrm>
            <a:off x="5182560" y="5904000"/>
            <a:ext cx="4181040" cy="982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pl-PL" sz="2400" spc="-1" strike="noStrike">
              <a:solidFill>
                <a:srgbClr val="333333"/>
              </a:solidFill>
              <a:latin typeface="Noto Sans Bold"/>
            </a:endParaRPr>
          </a:p>
        </p:txBody>
      </p:sp>
      <p:sp>
        <p:nvSpPr>
          <p:cNvPr id="16" name="PlaceHolder 4"/>
          <p:cNvSpPr>
            <a:spLocks noGrp="1"/>
          </p:cNvSpPr>
          <p:nvPr>
            <p:ph/>
          </p:nvPr>
        </p:nvSpPr>
        <p:spPr>
          <a:xfrm>
            <a:off x="792000" y="6417360"/>
            <a:ext cx="4181040" cy="468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pl-PL" sz="2400" spc="-1" strike="noStrike">
              <a:solidFill>
                <a:srgbClr val="333333"/>
              </a:solidFill>
              <a:latin typeface="Noto Sans Bold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pl-PL"/>
              <a:t/>
            </a: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laceHolder 1"/>
          <p:cNvSpPr>
            <a:spLocks noGrp="1"/>
          </p:cNvSpPr>
          <p:nvPr>
            <p:ph type="title"/>
          </p:nvPr>
        </p:nvSpPr>
        <p:spPr>
          <a:xfrm>
            <a:off x="792000" y="3060000"/>
            <a:ext cx="8568000" cy="144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rmAutofit/>
          </a:bodyPr>
          <a:p>
            <a:endParaRPr b="1" lang="pl-PL" sz="4800" spc="-1" strike="noStrike">
              <a:solidFill>
                <a:srgbClr val="333333"/>
              </a:solidFill>
              <a:latin typeface="Noto Sans Regular"/>
            </a:endParaRPr>
          </a:p>
        </p:txBody>
      </p:sp>
      <p:sp>
        <p:nvSpPr>
          <p:cNvPr id="18" name="PlaceHolder 2"/>
          <p:cNvSpPr>
            <a:spLocks noGrp="1"/>
          </p:cNvSpPr>
          <p:nvPr>
            <p:ph/>
          </p:nvPr>
        </p:nvSpPr>
        <p:spPr>
          <a:xfrm>
            <a:off x="792000" y="5904000"/>
            <a:ext cx="4181040" cy="982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pl-PL" sz="2400" spc="-1" strike="noStrike">
              <a:solidFill>
                <a:srgbClr val="333333"/>
              </a:solidFill>
              <a:latin typeface="Noto Sans Bold"/>
            </a:endParaRPr>
          </a:p>
        </p:txBody>
      </p:sp>
      <p:sp>
        <p:nvSpPr>
          <p:cNvPr id="19" name="PlaceHolder 3"/>
          <p:cNvSpPr>
            <a:spLocks noGrp="1"/>
          </p:cNvSpPr>
          <p:nvPr>
            <p:ph/>
          </p:nvPr>
        </p:nvSpPr>
        <p:spPr>
          <a:xfrm>
            <a:off x="5182560" y="5904000"/>
            <a:ext cx="4181040" cy="468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pl-PL" sz="2400" spc="-1" strike="noStrike">
              <a:solidFill>
                <a:srgbClr val="333333"/>
              </a:solidFill>
              <a:latin typeface="Noto Sans Bold"/>
            </a:endParaRPr>
          </a:p>
        </p:txBody>
      </p:sp>
      <p:sp>
        <p:nvSpPr>
          <p:cNvPr id="20" name="PlaceHolder 4"/>
          <p:cNvSpPr>
            <a:spLocks noGrp="1"/>
          </p:cNvSpPr>
          <p:nvPr>
            <p:ph/>
          </p:nvPr>
        </p:nvSpPr>
        <p:spPr>
          <a:xfrm>
            <a:off x="5182560" y="6417360"/>
            <a:ext cx="4181040" cy="468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pl-PL" sz="2400" spc="-1" strike="noStrike">
              <a:solidFill>
                <a:srgbClr val="333333"/>
              </a:solidFill>
              <a:latin typeface="Noto Sans Bold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pl-PL"/>
              <a:t/>
            </a: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laceHolder 1"/>
          <p:cNvSpPr>
            <a:spLocks noGrp="1"/>
          </p:cNvSpPr>
          <p:nvPr>
            <p:ph type="title"/>
          </p:nvPr>
        </p:nvSpPr>
        <p:spPr>
          <a:xfrm>
            <a:off x="792000" y="3060000"/>
            <a:ext cx="8568000" cy="144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rmAutofit/>
          </a:bodyPr>
          <a:p>
            <a:endParaRPr b="1" lang="pl-PL" sz="4800" spc="-1" strike="noStrike">
              <a:solidFill>
                <a:srgbClr val="333333"/>
              </a:solidFill>
              <a:latin typeface="Noto Sans Regular"/>
            </a:endParaRPr>
          </a:p>
        </p:txBody>
      </p:sp>
      <p:sp>
        <p:nvSpPr>
          <p:cNvPr id="22" name="PlaceHolder 2"/>
          <p:cNvSpPr>
            <a:spLocks noGrp="1"/>
          </p:cNvSpPr>
          <p:nvPr>
            <p:ph/>
          </p:nvPr>
        </p:nvSpPr>
        <p:spPr>
          <a:xfrm>
            <a:off x="792000" y="5904000"/>
            <a:ext cx="4181040" cy="468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pl-PL" sz="2400" spc="-1" strike="noStrike">
              <a:solidFill>
                <a:srgbClr val="333333"/>
              </a:solidFill>
              <a:latin typeface="Noto Sans Bold"/>
            </a:endParaRPr>
          </a:p>
        </p:txBody>
      </p:sp>
      <p:sp>
        <p:nvSpPr>
          <p:cNvPr id="23" name="PlaceHolder 3"/>
          <p:cNvSpPr>
            <a:spLocks noGrp="1"/>
          </p:cNvSpPr>
          <p:nvPr>
            <p:ph/>
          </p:nvPr>
        </p:nvSpPr>
        <p:spPr>
          <a:xfrm>
            <a:off x="5182560" y="5904000"/>
            <a:ext cx="4181040" cy="468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pl-PL" sz="2400" spc="-1" strike="noStrike">
              <a:solidFill>
                <a:srgbClr val="333333"/>
              </a:solidFill>
              <a:latin typeface="Noto Sans Bold"/>
            </a:endParaRPr>
          </a:p>
        </p:txBody>
      </p:sp>
      <p:sp>
        <p:nvSpPr>
          <p:cNvPr id="24" name="PlaceHolder 4"/>
          <p:cNvSpPr>
            <a:spLocks noGrp="1"/>
          </p:cNvSpPr>
          <p:nvPr>
            <p:ph/>
          </p:nvPr>
        </p:nvSpPr>
        <p:spPr>
          <a:xfrm>
            <a:off x="792000" y="6417360"/>
            <a:ext cx="8568000" cy="468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pl-PL" sz="2400" spc="-1" strike="noStrike">
              <a:solidFill>
                <a:srgbClr val="333333"/>
              </a:solidFill>
              <a:latin typeface="Noto Sans Bold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pl-PL"/>
              <a:t/>
            </a: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PlaceHolder 1"/>
          <p:cNvSpPr>
            <a:spLocks noGrp="1"/>
          </p:cNvSpPr>
          <p:nvPr>
            <p:ph type="title"/>
          </p:nvPr>
        </p:nvSpPr>
        <p:spPr>
          <a:xfrm>
            <a:off x="792000" y="3060000"/>
            <a:ext cx="8568000" cy="144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rmAutofit/>
          </a:bodyPr>
          <a:p>
            <a:endParaRPr b="1" lang="pl-PL" sz="4800" spc="-1" strike="noStrike">
              <a:solidFill>
                <a:srgbClr val="333333"/>
              </a:solidFill>
              <a:latin typeface="Noto Sans Regular"/>
            </a:endParaRPr>
          </a:p>
        </p:txBody>
      </p:sp>
      <p:sp>
        <p:nvSpPr>
          <p:cNvPr id="26" name="PlaceHolder 2"/>
          <p:cNvSpPr>
            <a:spLocks noGrp="1"/>
          </p:cNvSpPr>
          <p:nvPr>
            <p:ph/>
          </p:nvPr>
        </p:nvSpPr>
        <p:spPr>
          <a:xfrm>
            <a:off x="792000" y="5904000"/>
            <a:ext cx="8568000" cy="468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pl-PL" sz="2400" spc="-1" strike="noStrike">
              <a:solidFill>
                <a:srgbClr val="333333"/>
              </a:solidFill>
              <a:latin typeface="Noto Sans Bold"/>
            </a:endParaRPr>
          </a:p>
        </p:txBody>
      </p:sp>
      <p:sp>
        <p:nvSpPr>
          <p:cNvPr id="27" name="PlaceHolder 3"/>
          <p:cNvSpPr>
            <a:spLocks noGrp="1"/>
          </p:cNvSpPr>
          <p:nvPr>
            <p:ph/>
          </p:nvPr>
        </p:nvSpPr>
        <p:spPr>
          <a:xfrm>
            <a:off x="792000" y="6417360"/>
            <a:ext cx="8568000" cy="468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pl-PL" sz="2400" spc="-1" strike="noStrike">
              <a:solidFill>
                <a:srgbClr val="333333"/>
              </a:solidFill>
              <a:latin typeface="Noto Sans Bold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pl-PL"/>
              <a:t/>
            </a: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laceHolder 1"/>
          <p:cNvSpPr>
            <a:spLocks noGrp="1"/>
          </p:cNvSpPr>
          <p:nvPr>
            <p:ph type="title"/>
          </p:nvPr>
        </p:nvSpPr>
        <p:spPr>
          <a:xfrm>
            <a:off x="792000" y="3060000"/>
            <a:ext cx="8568000" cy="144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rmAutofit/>
          </a:bodyPr>
          <a:p>
            <a:endParaRPr b="1" lang="pl-PL" sz="4800" spc="-1" strike="noStrike">
              <a:solidFill>
                <a:srgbClr val="333333"/>
              </a:solidFill>
              <a:latin typeface="Noto Sans Regular"/>
            </a:endParaRPr>
          </a:p>
        </p:txBody>
      </p:sp>
      <p:sp>
        <p:nvSpPr>
          <p:cNvPr id="29" name="PlaceHolder 2"/>
          <p:cNvSpPr>
            <a:spLocks noGrp="1"/>
          </p:cNvSpPr>
          <p:nvPr>
            <p:ph/>
          </p:nvPr>
        </p:nvSpPr>
        <p:spPr>
          <a:xfrm>
            <a:off x="792000" y="5904000"/>
            <a:ext cx="4181040" cy="468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pl-PL" sz="2400" spc="-1" strike="noStrike">
              <a:solidFill>
                <a:srgbClr val="333333"/>
              </a:solidFill>
              <a:latin typeface="Noto Sans Bold"/>
            </a:endParaRPr>
          </a:p>
        </p:txBody>
      </p:sp>
      <p:sp>
        <p:nvSpPr>
          <p:cNvPr id="30" name="PlaceHolder 3"/>
          <p:cNvSpPr>
            <a:spLocks noGrp="1"/>
          </p:cNvSpPr>
          <p:nvPr>
            <p:ph/>
          </p:nvPr>
        </p:nvSpPr>
        <p:spPr>
          <a:xfrm>
            <a:off x="5182560" y="5904000"/>
            <a:ext cx="4181040" cy="468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pl-PL" sz="2400" spc="-1" strike="noStrike">
              <a:solidFill>
                <a:srgbClr val="333333"/>
              </a:solidFill>
              <a:latin typeface="Noto Sans Bold"/>
            </a:endParaRPr>
          </a:p>
        </p:txBody>
      </p:sp>
      <p:sp>
        <p:nvSpPr>
          <p:cNvPr id="31" name="PlaceHolder 4"/>
          <p:cNvSpPr>
            <a:spLocks noGrp="1"/>
          </p:cNvSpPr>
          <p:nvPr>
            <p:ph/>
          </p:nvPr>
        </p:nvSpPr>
        <p:spPr>
          <a:xfrm>
            <a:off x="792000" y="6417360"/>
            <a:ext cx="4181040" cy="468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pl-PL" sz="2400" spc="-1" strike="noStrike">
              <a:solidFill>
                <a:srgbClr val="333333"/>
              </a:solidFill>
              <a:latin typeface="Noto Sans Bold"/>
            </a:endParaRPr>
          </a:p>
        </p:txBody>
      </p:sp>
      <p:sp>
        <p:nvSpPr>
          <p:cNvPr id="32" name="PlaceHolder 5"/>
          <p:cNvSpPr>
            <a:spLocks noGrp="1"/>
          </p:cNvSpPr>
          <p:nvPr>
            <p:ph/>
          </p:nvPr>
        </p:nvSpPr>
        <p:spPr>
          <a:xfrm>
            <a:off x="5182560" y="6417360"/>
            <a:ext cx="4181040" cy="468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pl-PL" sz="2400" spc="-1" strike="noStrike">
              <a:solidFill>
                <a:srgbClr val="333333"/>
              </a:solidFill>
              <a:latin typeface="Noto Sans Bold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pl-PL"/>
              <a:t/>
            </a: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PlaceHolder 1"/>
          <p:cNvSpPr>
            <a:spLocks noGrp="1"/>
          </p:cNvSpPr>
          <p:nvPr>
            <p:ph type="title"/>
          </p:nvPr>
        </p:nvSpPr>
        <p:spPr>
          <a:xfrm>
            <a:off x="792000" y="3060000"/>
            <a:ext cx="8568000" cy="144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rmAutofit/>
          </a:bodyPr>
          <a:p>
            <a:endParaRPr b="1" lang="pl-PL" sz="4800" spc="-1" strike="noStrike">
              <a:solidFill>
                <a:srgbClr val="333333"/>
              </a:solidFill>
              <a:latin typeface="Noto Sans Regular"/>
            </a:endParaRPr>
          </a:p>
        </p:txBody>
      </p:sp>
      <p:sp>
        <p:nvSpPr>
          <p:cNvPr id="34" name="PlaceHolder 2"/>
          <p:cNvSpPr>
            <a:spLocks noGrp="1"/>
          </p:cNvSpPr>
          <p:nvPr>
            <p:ph/>
          </p:nvPr>
        </p:nvSpPr>
        <p:spPr>
          <a:xfrm>
            <a:off x="792000" y="5904000"/>
            <a:ext cx="2758680" cy="468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69000"/>
          </a:bodyPr>
          <a:p>
            <a:endParaRPr b="0" lang="pl-PL" sz="2400" spc="-1" strike="noStrike">
              <a:solidFill>
                <a:srgbClr val="333333"/>
              </a:solidFill>
              <a:latin typeface="Noto Sans Bold"/>
            </a:endParaRPr>
          </a:p>
        </p:txBody>
      </p:sp>
      <p:sp>
        <p:nvSpPr>
          <p:cNvPr id="35" name="PlaceHolder 3"/>
          <p:cNvSpPr>
            <a:spLocks noGrp="1"/>
          </p:cNvSpPr>
          <p:nvPr>
            <p:ph/>
          </p:nvPr>
        </p:nvSpPr>
        <p:spPr>
          <a:xfrm>
            <a:off x="3688920" y="5904000"/>
            <a:ext cx="2758680" cy="468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69000"/>
          </a:bodyPr>
          <a:p>
            <a:endParaRPr b="0" lang="pl-PL" sz="2400" spc="-1" strike="noStrike">
              <a:solidFill>
                <a:srgbClr val="333333"/>
              </a:solidFill>
              <a:latin typeface="Noto Sans Bold"/>
            </a:endParaRPr>
          </a:p>
        </p:txBody>
      </p:sp>
      <p:sp>
        <p:nvSpPr>
          <p:cNvPr id="36" name="PlaceHolder 4"/>
          <p:cNvSpPr>
            <a:spLocks noGrp="1"/>
          </p:cNvSpPr>
          <p:nvPr>
            <p:ph/>
          </p:nvPr>
        </p:nvSpPr>
        <p:spPr>
          <a:xfrm>
            <a:off x="6585840" y="5904000"/>
            <a:ext cx="2758680" cy="468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69000"/>
          </a:bodyPr>
          <a:p>
            <a:endParaRPr b="0" lang="pl-PL" sz="2400" spc="-1" strike="noStrike">
              <a:solidFill>
                <a:srgbClr val="333333"/>
              </a:solidFill>
              <a:latin typeface="Noto Sans Bold"/>
            </a:endParaRPr>
          </a:p>
        </p:txBody>
      </p:sp>
      <p:sp>
        <p:nvSpPr>
          <p:cNvPr id="37" name="PlaceHolder 5"/>
          <p:cNvSpPr>
            <a:spLocks noGrp="1"/>
          </p:cNvSpPr>
          <p:nvPr>
            <p:ph/>
          </p:nvPr>
        </p:nvSpPr>
        <p:spPr>
          <a:xfrm>
            <a:off x="792000" y="6417360"/>
            <a:ext cx="2758680" cy="468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69000"/>
          </a:bodyPr>
          <a:p>
            <a:endParaRPr b="0" lang="pl-PL" sz="2400" spc="-1" strike="noStrike">
              <a:solidFill>
                <a:srgbClr val="333333"/>
              </a:solidFill>
              <a:latin typeface="Noto Sans Bold"/>
            </a:endParaRPr>
          </a:p>
        </p:txBody>
      </p:sp>
      <p:sp>
        <p:nvSpPr>
          <p:cNvPr id="38" name="PlaceHolder 6"/>
          <p:cNvSpPr>
            <a:spLocks noGrp="1"/>
          </p:cNvSpPr>
          <p:nvPr>
            <p:ph/>
          </p:nvPr>
        </p:nvSpPr>
        <p:spPr>
          <a:xfrm>
            <a:off x="3688920" y="6417360"/>
            <a:ext cx="2758680" cy="468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69000"/>
          </a:bodyPr>
          <a:p>
            <a:endParaRPr b="0" lang="pl-PL" sz="2400" spc="-1" strike="noStrike">
              <a:solidFill>
                <a:srgbClr val="333333"/>
              </a:solidFill>
              <a:latin typeface="Noto Sans Bold"/>
            </a:endParaRPr>
          </a:p>
        </p:txBody>
      </p:sp>
      <p:sp>
        <p:nvSpPr>
          <p:cNvPr id="39" name="PlaceHolder 7"/>
          <p:cNvSpPr>
            <a:spLocks noGrp="1"/>
          </p:cNvSpPr>
          <p:nvPr>
            <p:ph/>
          </p:nvPr>
        </p:nvSpPr>
        <p:spPr>
          <a:xfrm>
            <a:off x="6585840" y="6417360"/>
            <a:ext cx="2758680" cy="468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69000"/>
          </a:bodyPr>
          <a:p>
            <a:endParaRPr b="0" lang="pl-PL" sz="2400" spc="-1" strike="noStrike">
              <a:solidFill>
                <a:srgbClr val="333333"/>
              </a:solidFill>
              <a:latin typeface="Noto Sans Bold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pl-PL"/>
              <a:t/>
            </a:r>
          </a:p>
        </p:txBody>
      </p:sp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pl-PL"/>
              <a:t/>
            </a:r>
          </a:p>
        </p:txBody>
      </p:sp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PlaceHolder 1"/>
          <p:cNvSpPr>
            <a:spLocks noGrp="1"/>
          </p:cNvSpPr>
          <p:nvPr>
            <p:ph type="title"/>
          </p:nvPr>
        </p:nvSpPr>
        <p:spPr>
          <a:xfrm>
            <a:off x="792000" y="3060000"/>
            <a:ext cx="8568000" cy="144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rmAutofit/>
          </a:bodyPr>
          <a:p>
            <a:endParaRPr b="1" lang="pl-PL" sz="4800" spc="-1" strike="noStrike">
              <a:solidFill>
                <a:srgbClr val="333333"/>
              </a:solidFill>
              <a:latin typeface="Noto Sans Regular"/>
            </a:endParaRPr>
          </a:p>
        </p:txBody>
      </p:sp>
      <p:sp>
        <p:nvSpPr>
          <p:cNvPr id="46" name="PlaceHolder 2"/>
          <p:cNvSpPr>
            <a:spLocks noGrp="1"/>
          </p:cNvSpPr>
          <p:nvPr>
            <p:ph type="subTitle"/>
          </p:nvPr>
        </p:nvSpPr>
        <p:spPr>
          <a:xfrm>
            <a:off x="792000" y="5904000"/>
            <a:ext cx="8568000" cy="982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pl-PL" sz="3200" spc="-1" strike="noStrike">
              <a:latin typeface="Noto Sans Regular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pl-PL"/>
              <a:t/>
            </a:r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PlaceHolder 1"/>
          <p:cNvSpPr>
            <a:spLocks noGrp="1"/>
          </p:cNvSpPr>
          <p:nvPr>
            <p:ph type="title"/>
          </p:nvPr>
        </p:nvSpPr>
        <p:spPr>
          <a:xfrm>
            <a:off x="792000" y="3060000"/>
            <a:ext cx="8568000" cy="144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rmAutofit/>
          </a:bodyPr>
          <a:p>
            <a:endParaRPr b="1" lang="pl-PL" sz="4800" spc="-1" strike="noStrike">
              <a:solidFill>
                <a:srgbClr val="333333"/>
              </a:solidFill>
              <a:latin typeface="Noto Sans Regular"/>
            </a:endParaRPr>
          </a:p>
        </p:txBody>
      </p:sp>
      <p:sp>
        <p:nvSpPr>
          <p:cNvPr id="48" name="PlaceHolder 2"/>
          <p:cNvSpPr>
            <a:spLocks noGrp="1"/>
          </p:cNvSpPr>
          <p:nvPr>
            <p:ph/>
          </p:nvPr>
        </p:nvSpPr>
        <p:spPr>
          <a:xfrm>
            <a:off x="792000" y="5904000"/>
            <a:ext cx="8568000" cy="982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pl-PL" sz="2400" spc="-1" strike="noStrike">
              <a:solidFill>
                <a:srgbClr val="333333"/>
              </a:solidFill>
              <a:latin typeface="Noto Sans Bold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pl-PL"/>
              <a:t/>
            </a:r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PlaceHolder 1"/>
          <p:cNvSpPr>
            <a:spLocks noGrp="1"/>
          </p:cNvSpPr>
          <p:nvPr>
            <p:ph type="title"/>
          </p:nvPr>
        </p:nvSpPr>
        <p:spPr>
          <a:xfrm>
            <a:off x="792000" y="3060000"/>
            <a:ext cx="8568000" cy="144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rmAutofit/>
          </a:bodyPr>
          <a:p>
            <a:endParaRPr b="1" lang="pl-PL" sz="4800" spc="-1" strike="noStrike">
              <a:solidFill>
                <a:srgbClr val="333333"/>
              </a:solidFill>
              <a:latin typeface="Noto Sans Regular"/>
            </a:endParaRPr>
          </a:p>
        </p:txBody>
      </p:sp>
      <p:sp>
        <p:nvSpPr>
          <p:cNvPr id="50" name="PlaceHolder 2"/>
          <p:cNvSpPr>
            <a:spLocks noGrp="1"/>
          </p:cNvSpPr>
          <p:nvPr>
            <p:ph/>
          </p:nvPr>
        </p:nvSpPr>
        <p:spPr>
          <a:xfrm>
            <a:off x="792000" y="5904000"/>
            <a:ext cx="4181040" cy="982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pl-PL" sz="2400" spc="-1" strike="noStrike">
              <a:solidFill>
                <a:srgbClr val="333333"/>
              </a:solidFill>
              <a:latin typeface="Noto Sans Bold"/>
            </a:endParaRPr>
          </a:p>
        </p:txBody>
      </p:sp>
      <p:sp>
        <p:nvSpPr>
          <p:cNvPr id="51" name="PlaceHolder 3"/>
          <p:cNvSpPr>
            <a:spLocks noGrp="1"/>
          </p:cNvSpPr>
          <p:nvPr>
            <p:ph/>
          </p:nvPr>
        </p:nvSpPr>
        <p:spPr>
          <a:xfrm>
            <a:off x="5182560" y="5904000"/>
            <a:ext cx="4181040" cy="982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pl-PL" sz="2400" spc="-1" strike="noStrike">
              <a:solidFill>
                <a:srgbClr val="333333"/>
              </a:solidFill>
              <a:latin typeface="Noto Sans Bold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pl-PL"/>
              <a:t/>
            </a:r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PlaceHolder 1"/>
          <p:cNvSpPr>
            <a:spLocks noGrp="1"/>
          </p:cNvSpPr>
          <p:nvPr>
            <p:ph type="title"/>
          </p:nvPr>
        </p:nvSpPr>
        <p:spPr>
          <a:xfrm>
            <a:off x="792000" y="3060000"/>
            <a:ext cx="8568000" cy="144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rmAutofit/>
          </a:bodyPr>
          <a:p>
            <a:endParaRPr b="1" lang="pl-PL" sz="4800" spc="-1" strike="noStrike">
              <a:solidFill>
                <a:srgbClr val="333333"/>
              </a:solidFill>
              <a:latin typeface="Noto Sans Regular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pl-PL"/>
              <a:t/>
            </a:r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PlaceHolder 1"/>
          <p:cNvSpPr>
            <a:spLocks noGrp="1"/>
          </p:cNvSpPr>
          <p:nvPr>
            <p:ph type="subTitle"/>
          </p:nvPr>
        </p:nvSpPr>
        <p:spPr>
          <a:xfrm>
            <a:off x="792000" y="3060000"/>
            <a:ext cx="8568000" cy="6676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pl-PL" sz="3200" spc="-1" strike="noStrike">
              <a:latin typeface="Noto Sans Regular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pl-PL"/>
              <a:t/>
            </a:r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PlaceHolder 1"/>
          <p:cNvSpPr>
            <a:spLocks noGrp="1"/>
          </p:cNvSpPr>
          <p:nvPr>
            <p:ph type="title"/>
          </p:nvPr>
        </p:nvSpPr>
        <p:spPr>
          <a:xfrm>
            <a:off x="792000" y="3060000"/>
            <a:ext cx="8568000" cy="144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rmAutofit/>
          </a:bodyPr>
          <a:p>
            <a:endParaRPr b="1" lang="pl-PL" sz="4800" spc="-1" strike="noStrike">
              <a:solidFill>
                <a:srgbClr val="333333"/>
              </a:solidFill>
              <a:latin typeface="Noto Sans Regular"/>
            </a:endParaRPr>
          </a:p>
        </p:txBody>
      </p:sp>
      <p:sp>
        <p:nvSpPr>
          <p:cNvPr id="55" name="PlaceHolder 2"/>
          <p:cNvSpPr>
            <a:spLocks noGrp="1"/>
          </p:cNvSpPr>
          <p:nvPr>
            <p:ph/>
          </p:nvPr>
        </p:nvSpPr>
        <p:spPr>
          <a:xfrm>
            <a:off x="792000" y="5904000"/>
            <a:ext cx="4181040" cy="468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pl-PL" sz="2400" spc="-1" strike="noStrike">
              <a:solidFill>
                <a:srgbClr val="333333"/>
              </a:solidFill>
              <a:latin typeface="Noto Sans Bold"/>
            </a:endParaRPr>
          </a:p>
        </p:txBody>
      </p:sp>
      <p:sp>
        <p:nvSpPr>
          <p:cNvPr id="56" name="PlaceHolder 3"/>
          <p:cNvSpPr>
            <a:spLocks noGrp="1"/>
          </p:cNvSpPr>
          <p:nvPr>
            <p:ph/>
          </p:nvPr>
        </p:nvSpPr>
        <p:spPr>
          <a:xfrm>
            <a:off x="5182560" y="5904000"/>
            <a:ext cx="4181040" cy="982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pl-PL" sz="2400" spc="-1" strike="noStrike">
              <a:solidFill>
                <a:srgbClr val="333333"/>
              </a:solidFill>
              <a:latin typeface="Noto Sans Bold"/>
            </a:endParaRPr>
          </a:p>
        </p:txBody>
      </p:sp>
      <p:sp>
        <p:nvSpPr>
          <p:cNvPr id="57" name="PlaceHolder 4"/>
          <p:cNvSpPr>
            <a:spLocks noGrp="1"/>
          </p:cNvSpPr>
          <p:nvPr>
            <p:ph/>
          </p:nvPr>
        </p:nvSpPr>
        <p:spPr>
          <a:xfrm>
            <a:off x="792000" y="6417360"/>
            <a:ext cx="4181040" cy="468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pl-PL" sz="2400" spc="-1" strike="noStrike">
              <a:solidFill>
                <a:srgbClr val="333333"/>
              </a:solidFill>
              <a:latin typeface="Noto Sans Bold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pl-PL"/>
              <a:t/>
            </a:r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PlaceHolder 1"/>
          <p:cNvSpPr>
            <a:spLocks noGrp="1"/>
          </p:cNvSpPr>
          <p:nvPr>
            <p:ph type="title"/>
          </p:nvPr>
        </p:nvSpPr>
        <p:spPr>
          <a:xfrm>
            <a:off x="792000" y="3060000"/>
            <a:ext cx="8568000" cy="144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rmAutofit/>
          </a:bodyPr>
          <a:p>
            <a:endParaRPr b="1" lang="pl-PL" sz="4800" spc="-1" strike="noStrike">
              <a:solidFill>
                <a:srgbClr val="333333"/>
              </a:solidFill>
              <a:latin typeface="Noto Sans Regular"/>
            </a:endParaRPr>
          </a:p>
        </p:txBody>
      </p:sp>
      <p:sp>
        <p:nvSpPr>
          <p:cNvPr id="59" name="PlaceHolder 2"/>
          <p:cNvSpPr>
            <a:spLocks noGrp="1"/>
          </p:cNvSpPr>
          <p:nvPr>
            <p:ph/>
          </p:nvPr>
        </p:nvSpPr>
        <p:spPr>
          <a:xfrm>
            <a:off x="792000" y="5904000"/>
            <a:ext cx="4181040" cy="982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pl-PL" sz="2400" spc="-1" strike="noStrike">
              <a:solidFill>
                <a:srgbClr val="333333"/>
              </a:solidFill>
              <a:latin typeface="Noto Sans Bold"/>
            </a:endParaRPr>
          </a:p>
        </p:txBody>
      </p:sp>
      <p:sp>
        <p:nvSpPr>
          <p:cNvPr id="60" name="PlaceHolder 3"/>
          <p:cNvSpPr>
            <a:spLocks noGrp="1"/>
          </p:cNvSpPr>
          <p:nvPr>
            <p:ph/>
          </p:nvPr>
        </p:nvSpPr>
        <p:spPr>
          <a:xfrm>
            <a:off x="5182560" y="5904000"/>
            <a:ext cx="4181040" cy="468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pl-PL" sz="2400" spc="-1" strike="noStrike">
              <a:solidFill>
                <a:srgbClr val="333333"/>
              </a:solidFill>
              <a:latin typeface="Noto Sans Bold"/>
            </a:endParaRPr>
          </a:p>
        </p:txBody>
      </p:sp>
      <p:sp>
        <p:nvSpPr>
          <p:cNvPr id="61" name="PlaceHolder 4"/>
          <p:cNvSpPr>
            <a:spLocks noGrp="1"/>
          </p:cNvSpPr>
          <p:nvPr>
            <p:ph/>
          </p:nvPr>
        </p:nvSpPr>
        <p:spPr>
          <a:xfrm>
            <a:off x="5182560" y="6417360"/>
            <a:ext cx="4181040" cy="468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pl-PL" sz="2400" spc="-1" strike="noStrike">
              <a:solidFill>
                <a:srgbClr val="333333"/>
              </a:solidFill>
              <a:latin typeface="Noto Sans Bold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pl-PL"/>
              <a:t/>
            </a:r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PlaceHolder 1"/>
          <p:cNvSpPr>
            <a:spLocks noGrp="1"/>
          </p:cNvSpPr>
          <p:nvPr>
            <p:ph type="title"/>
          </p:nvPr>
        </p:nvSpPr>
        <p:spPr>
          <a:xfrm>
            <a:off x="792000" y="3060000"/>
            <a:ext cx="8568000" cy="144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rmAutofit/>
          </a:bodyPr>
          <a:p>
            <a:endParaRPr b="1" lang="pl-PL" sz="4800" spc="-1" strike="noStrike">
              <a:solidFill>
                <a:srgbClr val="333333"/>
              </a:solidFill>
              <a:latin typeface="Noto Sans Regular"/>
            </a:endParaRPr>
          </a:p>
        </p:txBody>
      </p:sp>
      <p:sp>
        <p:nvSpPr>
          <p:cNvPr id="63" name="PlaceHolder 2"/>
          <p:cNvSpPr>
            <a:spLocks noGrp="1"/>
          </p:cNvSpPr>
          <p:nvPr>
            <p:ph/>
          </p:nvPr>
        </p:nvSpPr>
        <p:spPr>
          <a:xfrm>
            <a:off x="792000" y="5904000"/>
            <a:ext cx="4181040" cy="468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pl-PL" sz="2400" spc="-1" strike="noStrike">
              <a:solidFill>
                <a:srgbClr val="333333"/>
              </a:solidFill>
              <a:latin typeface="Noto Sans Bold"/>
            </a:endParaRPr>
          </a:p>
        </p:txBody>
      </p:sp>
      <p:sp>
        <p:nvSpPr>
          <p:cNvPr id="64" name="PlaceHolder 3"/>
          <p:cNvSpPr>
            <a:spLocks noGrp="1"/>
          </p:cNvSpPr>
          <p:nvPr>
            <p:ph/>
          </p:nvPr>
        </p:nvSpPr>
        <p:spPr>
          <a:xfrm>
            <a:off x="5182560" y="5904000"/>
            <a:ext cx="4181040" cy="468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pl-PL" sz="2400" spc="-1" strike="noStrike">
              <a:solidFill>
                <a:srgbClr val="333333"/>
              </a:solidFill>
              <a:latin typeface="Noto Sans Bold"/>
            </a:endParaRPr>
          </a:p>
        </p:txBody>
      </p:sp>
      <p:sp>
        <p:nvSpPr>
          <p:cNvPr id="65" name="PlaceHolder 4"/>
          <p:cNvSpPr>
            <a:spLocks noGrp="1"/>
          </p:cNvSpPr>
          <p:nvPr>
            <p:ph/>
          </p:nvPr>
        </p:nvSpPr>
        <p:spPr>
          <a:xfrm>
            <a:off x="792000" y="6417360"/>
            <a:ext cx="8568000" cy="468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pl-PL" sz="2400" spc="-1" strike="noStrike">
              <a:solidFill>
                <a:srgbClr val="333333"/>
              </a:solidFill>
              <a:latin typeface="Noto Sans Bold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pl-PL"/>
              <a:t/>
            </a:r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PlaceHolder 1"/>
          <p:cNvSpPr>
            <a:spLocks noGrp="1"/>
          </p:cNvSpPr>
          <p:nvPr>
            <p:ph type="title"/>
          </p:nvPr>
        </p:nvSpPr>
        <p:spPr>
          <a:xfrm>
            <a:off x="792000" y="3060000"/>
            <a:ext cx="8568000" cy="144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rmAutofit/>
          </a:bodyPr>
          <a:p>
            <a:endParaRPr b="1" lang="pl-PL" sz="4800" spc="-1" strike="noStrike">
              <a:solidFill>
                <a:srgbClr val="333333"/>
              </a:solidFill>
              <a:latin typeface="Noto Sans Regular"/>
            </a:endParaRPr>
          </a:p>
        </p:txBody>
      </p:sp>
      <p:sp>
        <p:nvSpPr>
          <p:cNvPr id="67" name="PlaceHolder 2"/>
          <p:cNvSpPr>
            <a:spLocks noGrp="1"/>
          </p:cNvSpPr>
          <p:nvPr>
            <p:ph/>
          </p:nvPr>
        </p:nvSpPr>
        <p:spPr>
          <a:xfrm>
            <a:off x="792000" y="5904000"/>
            <a:ext cx="8568000" cy="468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pl-PL" sz="2400" spc="-1" strike="noStrike">
              <a:solidFill>
                <a:srgbClr val="333333"/>
              </a:solidFill>
              <a:latin typeface="Noto Sans Bold"/>
            </a:endParaRPr>
          </a:p>
        </p:txBody>
      </p:sp>
      <p:sp>
        <p:nvSpPr>
          <p:cNvPr id="68" name="PlaceHolder 3"/>
          <p:cNvSpPr>
            <a:spLocks noGrp="1"/>
          </p:cNvSpPr>
          <p:nvPr>
            <p:ph/>
          </p:nvPr>
        </p:nvSpPr>
        <p:spPr>
          <a:xfrm>
            <a:off x="792000" y="6417360"/>
            <a:ext cx="8568000" cy="468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pl-PL" sz="2400" spc="-1" strike="noStrike">
              <a:solidFill>
                <a:srgbClr val="333333"/>
              </a:solidFill>
              <a:latin typeface="Noto Sans Bold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pl-PL"/>
              <a:t/>
            </a:r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PlaceHolder 1"/>
          <p:cNvSpPr>
            <a:spLocks noGrp="1"/>
          </p:cNvSpPr>
          <p:nvPr>
            <p:ph type="title"/>
          </p:nvPr>
        </p:nvSpPr>
        <p:spPr>
          <a:xfrm>
            <a:off x="792000" y="3060000"/>
            <a:ext cx="8568000" cy="144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rmAutofit/>
          </a:bodyPr>
          <a:p>
            <a:endParaRPr b="1" lang="pl-PL" sz="4800" spc="-1" strike="noStrike">
              <a:solidFill>
                <a:srgbClr val="333333"/>
              </a:solidFill>
              <a:latin typeface="Noto Sans Regular"/>
            </a:endParaRPr>
          </a:p>
        </p:txBody>
      </p:sp>
      <p:sp>
        <p:nvSpPr>
          <p:cNvPr id="70" name="PlaceHolder 2"/>
          <p:cNvSpPr>
            <a:spLocks noGrp="1"/>
          </p:cNvSpPr>
          <p:nvPr>
            <p:ph/>
          </p:nvPr>
        </p:nvSpPr>
        <p:spPr>
          <a:xfrm>
            <a:off x="792000" y="5904000"/>
            <a:ext cx="4181040" cy="468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pl-PL" sz="2400" spc="-1" strike="noStrike">
              <a:solidFill>
                <a:srgbClr val="333333"/>
              </a:solidFill>
              <a:latin typeface="Noto Sans Bold"/>
            </a:endParaRPr>
          </a:p>
        </p:txBody>
      </p:sp>
      <p:sp>
        <p:nvSpPr>
          <p:cNvPr id="71" name="PlaceHolder 3"/>
          <p:cNvSpPr>
            <a:spLocks noGrp="1"/>
          </p:cNvSpPr>
          <p:nvPr>
            <p:ph/>
          </p:nvPr>
        </p:nvSpPr>
        <p:spPr>
          <a:xfrm>
            <a:off x="5182560" y="5904000"/>
            <a:ext cx="4181040" cy="468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pl-PL" sz="2400" spc="-1" strike="noStrike">
              <a:solidFill>
                <a:srgbClr val="333333"/>
              </a:solidFill>
              <a:latin typeface="Noto Sans Bold"/>
            </a:endParaRPr>
          </a:p>
        </p:txBody>
      </p:sp>
      <p:sp>
        <p:nvSpPr>
          <p:cNvPr id="72" name="PlaceHolder 4"/>
          <p:cNvSpPr>
            <a:spLocks noGrp="1"/>
          </p:cNvSpPr>
          <p:nvPr>
            <p:ph/>
          </p:nvPr>
        </p:nvSpPr>
        <p:spPr>
          <a:xfrm>
            <a:off x="792000" y="6417360"/>
            <a:ext cx="4181040" cy="468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pl-PL" sz="2400" spc="-1" strike="noStrike">
              <a:solidFill>
                <a:srgbClr val="333333"/>
              </a:solidFill>
              <a:latin typeface="Noto Sans Bold"/>
            </a:endParaRPr>
          </a:p>
        </p:txBody>
      </p:sp>
      <p:sp>
        <p:nvSpPr>
          <p:cNvPr id="73" name="PlaceHolder 5"/>
          <p:cNvSpPr>
            <a:spLocks noGrp="1"/>
          </p:cNvSpPr>
          <p:nvPr>
            <p:ph/>
          </p:nvPr>
        </p:nvSpPr>
        <p:spPr>
          <a:xfrm>
            <a:off x="5182560" y="6417360"/>
            <a:ext cx="4181040" cy="468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pl-PL" sz="2400" spc="-1" strike="noStrike">
              <a:solidFill>
                <a:srgbClr val="333333"/>
              </a:solidFill>
              <a:latin typeface="Noto Sans Bold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pl-PL"/>
              <a:t/>
            </a:r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PlaceHolder 1"/>
          <p:cNvSpPr>
            <a:spLocks noGrp="1"/>
          </p:cNvSpPr>
          <p:nvPr>
            <p:ph type="title"/>
          </p:nvPr>
        </p:nvSpPr>
        <p:spPr>
          <a:xfrm>
            <a:off x="792000" y="3060000"/>
            <a:ext cx="8568000" cy="144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rmAutofit/>
          </a:bodyPr>
          <a:p>
            <a:endParaRPr b="1" lang="pl-PL" sz="4800" spc="-1" strike="noStrike">
              <a:solidFill>
                <a:srgbClr val="333333"/>
              </a:solidFill>
              <a:latin typeface="Noto Sans Regular"/>
            </a:endParaRPr>
          </a:p>
        </p:txBody>
      </p:sp>
      <p:sp>
        <p:nvSpPr>
          <p:cNvPr id="75" name="PlaceHolder 2"/>
          <p:cNvSpPr>
            <a:spLocks noGrp="1"/>
          </p:cNvSpPr>
          <p:nvPr>
            <p:ph/>
          </p:nvPr>
        </p:nvSpPr>
        <p:spPr>
          <a:xfrm>
            <a:off x="792000" y="5904000"/>
            <a:ext cx="2758680" cy="468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69000"/>
          </a:bodyPr>
          <a:p>
            <a:endParaRPr b="0" lang="pl-PL" sz="2400" spc="-1" strike="noStrike">
              <a:solidFill>
                <a:srgbClr val="333333"/>
              </a:solidFill>
              <a:latin typeface="Noto Sans Bold"/>
            </a:endParaRPr>
          </a:p>
        </p:txBody>
      </p:sp>
      <p:sp>
        <p:nvSpPr>
          <p:cNvPr id="76" name="PlaceHolder 3"/>
          <p:cNvSpPr>
            <a:spLocks noGrp="1"/>
          </p:cNvSpPr>
          <p:nvPr>
            <p:ph/>
          </p:nvPr>
        </p:nvSpPr>
        <p:spPr>
          <a:xfrm>
            <a:off x="3688920" y="5904000"/>
            <a:ext cx="2758680" cy="468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69000"/>
          </a:bodyPr>
          <a:p>
            <a:endParaRPr b="0" lang="pl-PL" sz="2400" spc="-1" strike="noStrike">
              <a:solidFill>
                <a:srgbClr val="333333"/>
              </a:solidFill>
              <a:latin typeface="Noto Sans Bold"/>
            </a:endParaRPr>
          </a:p>
        </p:txBody>
      </p:sp>
      <p:sp>
        <p:nvSpPr>
          <p:cNvPr id="77" name="PlaceHolder 4"/>
          <p:cNvSpPr>
            <a:spLocks noGrp="1"/>
          </p:cNvSpPr>
          <p:nvPr>
            <p:ph/>
          </p:nvPr>
        </p:nvSpPr>
        <p:spPr>
          <a:xfrm>
            <a:off x="6585840" y="5904000"/>
            <a:ext cx="2758680" cy="468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69000"/>
          </a:bodyPr>
          <a:p>
            <a:endParaRPr b="0" lang="pl-PL" sz="2400" spc="-1" strike="noStrike">
              <a:solidFill>
                <a:srgbClr val="333333"/>
              </a:solidFill>
              <a:latin typeface="Noto Sans Bold"/>
            </a:endParaRPr>
          </a:p>
        </p:txBody>
      </p:sp>
      <p:sp>
        <p:nvSpPr>
          <p:cNvPr id="78" name="PlaceHolder 5"/>
          <p:cNvSpPr>
            <a:spLocks noGrp="1"/>
          </p:cNvSpPr>
          <p:nvPr>
            <p:ph/>
          </p:nvPr>
        </p:nvSpPr>
        <p:spPr>
          <a:xfrm>
            <a:off x="792000" y="6417360"/>
            <a:ext cx="2758680" cy="468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69000"/>
          </a:bodyPr>
          <a:p>
            <a:endParaRPr b="0" lang="pl-PL" sz="2400" spc="-1" strike="noStrike">
              <a:solidFill>
                <a:srgbClr val="333333"/>
              </a:solidFill>
              <a:latin typeface="Noto Sans Bold"/>
            </a:endParaRPr>
          </a:p>
        </p:txBody>
      </p:sp>
      <p:sp>
        <p:nvSpPr>
          <p:cNvPr id="79" name="PlaceHolder 6"/>
          <p:cNvSpPr>
            <a:spLocks noGrp="1"/>
          </p:cNvSpPr>
          <p:nvPr>
            <p:ph/>
          </p:nvPr>
        </p:nvSpPr>
        <p:spPr>
          <a:xfrm>
            <a:off x="3688920" y="6417360"/>
            <a:ext cx="2758680" cy="468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69000"/>
          </a:bodyPr>
          <a:p>
            <a:endParaRPr b="0" lang="pl-PL" sz="2400" spc="-1" strike="noStrike">
              <a:solidFill>
                <a:srgbClr val="333333"/>
              </a:solidFill>
              <a:latin typeface="Noto Sans Bold"/>
            </a:endParaRPr>
          </a:p>
        </p:txBody>
      </p:sp>
      <p:sp>
        <p:nvSpPr>
          <p:cNvPr id="80" name="PlaceHolder 7"/>
          <p:cNvSpPr>
            <a:spLocks noGrp="1"/>
          </p:cNvSpPr>
          <p:nvPr>
            <p:ph/>
          </p:nvPr>
        </p:nvSpPr>
        <p:spPr>
          <a:xfrm>
            <a:off x="6585840" y="6417360"/>
            <a:ext cx="2758680" cy="468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69000"/>
          </a:bodyPr>
          <a:p>
            <a:endParaRPr b="0" lang="pl-PL" sz="2400" spc="-1" strike="noStrike">
              <a:solidFill>
                <a:srgbClr val="333333"/>
              </a:solidFill>
              <a:latin typeface="Noto Sans Bold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pl-PL"/>
              <a:t/>
            </a: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4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PlaceHolder 1"/>
          <p:cNvSpPr>
            <a:spLocks noGrp="1"/>
          </p:cNvSpPr>
          <p:nvPr>
            <p:ph type="title"/>
          </p:nvPr>
        </p:nvSpPr>
        <p:spPr>
          <a:xfrm>
            <a:off x="792000" y="3060000"/>
            <a:ext cx="8568000" cy="144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rmAutofit fontScale="86000"/>
          </a:bodyPr>
          <a:p>
            <a:r>
              <a:rPr b="1" lang="pl-PL" sz="4800" spc="-1" strike="noStrike">
                <a:solidFill>
                  <a:srgbClr val="333333"/>
                </a:solidFill>
                <a:latin typeface="Noto Sans Regular"/>
              </a:rPr>
              <a:t>Kliknij, aby edytować format tekstu tytułu</a:t>
            </a:r>
            <a:endParaRPr b="1" lang="pl-PL" sz="4800" spc="-1" strike="noStrike">
              <a:solidFill>
                <a:srgbClr val="333333"/>
              </a:solidFill>
              <a:latin typeface="Noto Sans Regular"/>
            </a:endParaRPr>
          </a:p>
        </p:txBody>
      </p:sp>
      <p:sp>
        <p:nvSpPr>
          <p:cNvPr id="1" name="PlaceHolder 2"/>
          <p:cNvSpPr>
            <a:spLocks noGrp="1"/>
          </p:cNvSpPr>
          <p:nvPr>
            <p:ph type="body"/>
          </p:nvPr>
        </p:nvSpPr>
        <p:spPr>
          <a:xfrm>
            <a:off x="792000" y="5904000"/>
            <a:ext cx="8568000" cy="982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26000"/>
          </a:bodyPr>
          <a:p>
            <a:pPr marL="432000" indent="-324000">
              <a:spcAft>
                <a:spcPts val="1879"/>
              </a:spcAft>
              <a:buClr>
                <a:srgbClr val="333333"/>
              </a:buClr>
              <a:buSzPct val="45000"/>
              <a:buFont typeface="Wingdings" charset="2"/>
              <a:buChar char=""/>
            </a:pPr>
            <a:r>
              <a:rPr b="0" lang="pl-PL" sz="2400" spc="-1" strike="noStrike">
                <a:solidFill>
                  <a:srgbClr val="333333"/>
                </a:solidFill>
                <a:latin typeface="Noto Sans Bold"/>
              </a:rPr>
              <a:t>Kliknij, aby edytować format tekstu konspektu</a:t>
            </a:r>
            <a:endParaRPr b="0" lang="pl-PL" sz="2400" spc="-1" strike="noStrike">
              <a:solidFill>
                <a:srgbClr val="333333"/>
              </a:solidFill>
              <a:latin typeface="Noto Sans Bold"/>
            </a:endParaRPr>
          </a:p>
          <a:p>
            <a:pPr lvl="1" marL="864000" indent="-324000">
              <a:spcAft>
                <a:spcPts val="1497"/>
              </a:spcAft>
              <a:buClr>
                <a:srgbClr val="ffffff"/>
              </a:buClr>
              <a:buSzPct val="75000"/>
              <a:buFont typeface="Symbol" charset="2"/>
              <a:buChar char=""/>
            </a:pPr>
            <a:r>
              <a:rPr b="0" lang="pl-PL" sz="2400" spc="-1" strike="noStrike">
                <a:solidFill>
                  <a:srgbClr val="333333"/>
                </a:solidFill>
                <a:latin typeface="Noto Sans Bold"/>
              </a:rPr>
              <a:t>Drugi poziom konspektu</a:t>
            </a:r>
            <a:endParaRPr b="0" lang="pl-PL" sz="2400" spc="-1" strike="noStrike">
              <a:solidFill>
                <a:srgbClr val="333333"/>
              </a:solidFill>
              <a:latin typeface="Noto Sans Bold"/>
            </a:endParaRPr>
          </a:p>
          <a:p>
            <a:pPr lvl="2" marL="1296000" indent="-288000">
              <a:spcAft>
                <a:spcPts val="1120"/>
              </a:spcAft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b="0" lang="pl-PL" sz="2400" spc="-1" strike="noStrike">
                <a:solidFill>
                  <a:srgbClr val="333333"/>
                </a:solidFill>
                <a:latin typeface="Noto Sans Bold"/>
              </a:rPr>
              <a:t>Trzeci poziom konspektu</a:t>
            </a:r>
            <a:endParaRPr b="0" lang="pl-PL" sz="2400" spc="-1" strike="noStrike">
              <a:solidFill>
                <a:srgbClr val="333333"/>
              </a:solidFill>
              <a:latin typeface="Noto Sans Bold"/>
            </a:endParaRPr>
          </a:p>
          <a:p>
            <a:pPr lvl="3" marL="1728000" indent="-216000">
              <a:spcAft>
                <a:spcPts val="743"/>
              </a:spcAft>
              <a:buClr>
                <a:srgbClr val="ffffff"/>
              </a:buClr>
              <a:buSzPct val="75000"/>
              <a:buFont typeface="Symbol" charset="2"/>
              <a:buChar char=""/>
            </a:pPr>
            <a:r>
              <a:rPr b="0" lang="pl-PL" sz="2400" spc="-1" strike="noStrike">
                <a:solidFill>
                  <a:srgbClr val="333333"/>
                </a:solidFill>
                <a:latin typeface="Noto Sans Bold"/>
              </a:rPr>
              <a:t>Czwarty poziom konspektu</a:t>
            </a:r>
            <a:endParaRPr b="0" lang="pl-PL" sz="2400" spc="-1" strike="noStrike">
              <a:solidFill>
                <a:srgbClr val="333333"/>
              </a:solidFill>
              <a:latin typeface="Noto Sans Bold"/>
            </a:endParaRPr>
          </a:p>
          <a:p>
            <a:pPr lvl="4" marL="2160000" indent="-216000">
              <a:spcAft>
                <a:spcPts val="366"/>
              </a:spcAft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b="0" lang="pl-PL" sz="2400" spc="-1" strike="noStrike">
                <a:solidFill>
                  <a:srgbClr val="333333"/>
                </a:solidFill>
                <a:latin typeface="Noto Sans Bold"/>
              </a:rPr>
              <a:t>Piąty poziom konspektu</a:t>
            </a:r>
            <a:endParaRPr b="0" lang="pl-PL" sz="2400" spc="-1" strike="noStrike">
              <a:solidFill>
                <a:srgbClr val="333333"/>
              </a:solidFill>
              <a:latin typeface="Noto Sans Bold"/>
            </a:endParaRPr>
          </a:p>
          <a:p>
            <a:pPr lvl="5" marL="2592000" indent="-216000">
              <a:spcAft>
                <a:spcPts val="366"/>
              </a:spcAft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b="0" lang="pl-PL" sz="2400" spc="-1" strike="noStrike">
                <a:solidFill>
                  <a:srgbClr val="333333"/>
                </a:solidFill>
                <a:latin typeface="Noto Sans Bold"/>
              </a:rPr>
              <a:t>Szósty poziom konspektu</a:t>
            </a:r>
            <a:endParaRPr b="0" lang="pl-PL" sz="2400" spc="-1" strike="noStrike">
              <a:solidFill>
                <a:srgbClr val="333333"/>
              </a:solidFill>
              <a:latin typeface="Noto Sans Bold"/>
            </a:endParaRPr>
          </a:p>
          <a:p>
            <a:pPr lvl="6" marL="3024000" indent="-216000">
              <a:spcAft>
                <a:spcPts val="366"/>
              </a:spcAft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b="0" lang="pl-PL" sz="2400" spc="-1" strike="noStrike">
                <a:solidFill>
                  <a:srgbClr val="333333"/>
                </a:solidFill>
                <a:latin typeface="Noto Sans Bold"/>
              </a:rPr>
              <a:t>Siódmy poziom konspektu</a:t>
            </a:r>
            <a:endParaRPr b="0" lang="pl-PL" sz="2400" spc="-1" strike="noStrike">
              <a:solidFill>
                <a:srgbClr val="333333"/>
              </a:solidFill>
              <a:latin typeface="Noto Sans Bold"/>
            </a:endParaRPr>
          </a:p>
        </p:txBody>
      </p:sp>
      <p:sp>
        <p:nvSpPr>
          <p:cNvPr id="2" name="PlaceHolder 3"/>
          <p:cNvSpPr>
            <a:spLocks noGrp="1"/>
          </p:cNvSpPr>
          <p:nvPr>
            <p:ph type="dt" idx="1"/>
          </p:nvPr>
        </p:nvSpPr>
        <p:spPr>
          <a:xfrm>
            <a:off x="504000" y="6886440"/>
            <a:ext cx="2348280" cy="521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>
              <a:defRPr b="0" lang="pl-PL" sz="1400" spc="-1" strike="noStrike">
                <a:latin typeface="Noto Sans Regular"/>
              </a:defRPr>
            </a:lvl1pPr>
          </a:lstStyle>
          <a:p>
            <a:r>
              <a:rPr b="0" lang="pl-PL" sz="1400" spc="-1" strike="noStrike">
                <a:latin typeface="Noto Sans Regular"/>
              </a:rPr>
              <a:t>&lt;data/godzina&gt;</a:t>
            </a:r>
            <a:endParaRPr b="0" lang="pl-PL" sz="1400" spc="-1" strike="noStrike">
              <a:latin typeface="Noto Sans Regular"/>
            </a:endParaRPr>
          </a:p>
        </p:txBody>
      </p:sp>
      <p:sp>
        <p:nvSpPr>
          <p:cNvPr id="3" name="PlaceHolder 4"/>
          <p:cNvSpPr>
            <a:spLocks noGrp="1"/>
          </p:cNvSpPr>
          <p:nvPr>
            <p:ph type="ftr" idx="2"/>
          </p:nvPr>
        </p:nvSpPr>
        <p:spPr>
          <a:xfrm>
            <a:off x="3447360" y="6886440"/>
            <a:ext cx="3195000" cy="521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 algn="ctr">
              <a:buNone/>
              <a:defRPr b="0" lang="pl-PL" sz="1400" spc="-1" strike="noStrike">
                <a:latin typeface="Noto Sans Regular"/>
              </a:defRPr>
            </a:lvl1pPr>
          </a:lstStyle>
          <a:p>
            <a:pPr algn="ctr">
              <a:buNone/>
            </a:pPr>
            <a:r>
              <a:rPr b="0" lang="pl-PL" sz="1400" spc="-1" strike="noStrike">
                <a:latin typeface="Noto Sans Regular"/>
              </a:rPr>
              <a:t>&lt;stopka&gt;</a:t>
            </a:r>
            <a:endParaRPr b="0" lang="pl-PL" sz="1400" spc="-1" strike="noStrike">
              <a:latin typeface="Noto Sans Regular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720000" y="300960"/>
            <a:ext cx="8855640" cy="1262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r>
              <a:rPr b="1" lang="pl-PL" sz="4400" spc="-1" strike="noStrike">
                <a:solidFill>
                  <a:srgbClr val="333333"/>
                </a:solidFill>
                <a:latin typeface="Noto Sans Regular"/>
              </a:rPr>
              <a:t>Kliknij, aby edytować format tekstu tytułu</a:t>
            </a:r>
            <a:endParaRPr b="1" lang="pl-PL" sz="4400" spc="-1" strike="noStrike">
              <a:solidFill>
                <a:srgbClr val="333333"/>
              </a:solidFill>
              <a:latin typeface="Noto Sans Regular"/>
            </a:endParaRPr>
          </a:p>
        </p:txBody>
      </p:sp>
      <p:sp>
        <p:nvSpPr>
          <p:cNvPr id="41" name="PlaceHolder 2"/>
          <p:cNvSpPr>
            <a:spLocks noGrp="1"/>
          </p:cNvSpPr>
          <p:nvPr>
            <p:ph type="body"/>
          </p:nvPr>
        </p:nvSpPr>
        <p:spPr>
          <a:xfrm>
            <a:off x="720000" y="2160000"/>
            <a:ext cx="8640000" cy="438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pPr marL="432000" indent="-324000">
              <a:spcAft>
                <a:spcPts val="1412"/>
              </a:spcAft>
              <a:buClr>
                <a:srgbClr val="004586"/>
              </a:buClr>
              <a:buSzPct val="45000"/>
              <a:buFont typeface="Wingdings" charset="2"/>
              <a:buChar char=""/>
            </a:pPr>
            <a:r>
              <a:rPr b="0" lang="pl-PL" sz="2800" spc="-1" strike="noStrike">
                <a:solidFill>
                  <a:srgbClr val="333333"/>
                </a:solidFill>
                <a:latin typeface="Noto Sans Regular"/>
              </a:rPr>
              <a:t>Kliknij, aby edytować format tekstu konspektu</a:t>
            </a:r>
            <a:endParaRPr b="0" lang="pl-PL" sz="2800" spc="-1" strike="noStrike">
              <a:solidFill>
                <a:srgbClr val="333333"/>
              </a:solidFill>
              <a:latin typeface="Noto Sans Regular"/>
            </a:endParaRPr>
          </a:p>
          <a:p>
            <a:pPr lvl="1" marL="864000" indent="-324000">
              <a:spcAft>
                <a:spcPts val="1134"/>
              </a:spcAft>
              <a:buClr>
                <a:srgbClr val="004586"/>
              </a:buClr>
              <a:buSzPct val="75000"/>
              <a:buFont typeface="Symbol" charset="2"/>
              <a:buChar char=""/>
            </a:pPr>
            <a:r>
              <a:rPr b="0" lang="pl-PL" sz="2800" spc="-1" strike="noStrike">
                <a:solidFill>
                  <a:srgbClr val="333333"/>
                </a:solidFill>
                <a:latin typeface="Noto Sans Regular"/>
              </a:rPr>
              <a:t>Drugi poziom konspektu</a:t>
            </a:r>
            <a:endParaRPr b="0" lang="pl-PL" sz="2800" spc="-1" strike="noStrike">
              <a:solidFill>
                <a:srgbClr val="333333"/>
              </a:solidFill>
              <a:latin typeface="Noto Sans Regular"/>
            </a:endParaRPr>
          </a:p>
          <a:p>
            <a:pPr lvl="2" marL="1296000" indent="-288000">
              <a:spcAft>
                <a:spcPts val="845"/>
              </a:spcAft>
              <a:buClr>
                <a:srgbClr val="004586"/>
              </a:buClr>
              <a:buSzPct val="45000"/>
              <a:buFont typeface="Wingdings" charset="2"/>
              <a:buChar char=""/>
            </a:pPr>
            <a:r>
              <a:rPr b="0" lang="pl-PL" sz="2800" spc="-1" strike="noStrike">
                <a:solidFill>
                  <a:srgbClr val="333333"/>
                </a:solidFill>
                <a:latin typeface="Noto Sans Regular"/>
              </a:rPr>
              <a:t>Trzeci poziom konspektu</a:t>
            </a:r>
            <a:endParaRPr b="0" lang="pl-PL" sz="2800" spc="-1" strike="noStrike">
              <a:solidFill>
                <a:srgbClr val="333333"/>
              </a:solidFill>
              <a:latin typeface="Noto Sans Regular"/>
            </a:endParaRPr>
          </a:p>
          <a:p>
            <a:pPr lvl="3" marL="1728000" indent="-216000">
              <a:spcAft>
                <a:spcPts val="567"/>
              </a:spcAft>
              <a:buClr>
                <a:srgbClr val="004586"/>
              </a:buClr>
              <a:buSzPct val="75000"/>
              <a:buFont typeface="Symbol" charset="2"/>
              <a:buChar char=""/>
            </a:pPr>
            <a:r>
              <a:rPr b="0" lang="pl-PL" sz="2800" spc="-1" strike="noStrike">
                <a:solidFill>
                  <a:srgbClr val="333333"/>
                </a:solidFill>
                <a:latin typeface="Noto Sans Regular"/>
              </a:rPr>
              <a:t>Czwarty poziom konspektu</a:t>
            </a:r>
            <a:endParaRPr b="0" lang="pl-PL" sz="2800" spc="-1" strike="noStrike">
              <a:solidFill>
                <a:srgbClr val="333333"/>
              </a:solidFill>
              <a:latin typeface="Noto Sans Regular"/>
            </a:endParaRPr>
          </a:p>
          <a:p>
            <a:pPr lvl="4" marL="2160000" indent="-216000">
              <a:spcAft>
                <a:spcPts val="283"/>
              </a:spcAft>
              <a:buClr>
                <a:srgbClr val="004586"/>
              </a:buClr>
              <a:buSzPct val="45000"/>
              <a:buFont typeface="Wingdings" charset="2"/>
              <a:buChar char=""/>
            </a:pPr>
            <a:r>
              <a:rPr b="0" lang="pl-PL" sz="2800" spc="-1" strike="noStrike">
                <a:solidFill>
                  <a:srgbClr val="333333"/>
                </a:solidFill>
                <a:latin typeface="Noto Sans Regular"/>
              </a:rPr>
              <a:t>Piąty poziom konspektu</a:t>
            </a:r>
            <a:endParaRPr b="0" lang="pl-PL" sz="2800" spc="-1" strike="noStrike">
              <a:solidFill>
                <a:srgbClr val="333333"/>
              </a:solidFill>
              <a:latin typeface="Noto Sans Regular"/>
            </a:endParaRPr>
          </a:p>
          <a:p>
            <a:pPr lvl="5" marL="2592000" indent="-216000">
              <a:spcAft>
                <a:spcPts val="283"/>
              </a:spcAft>
              <a:buClr>
                <a:srgbClr val="004586"/>
              </a:buClr>
              <a:buSzPct val="45000"/>
              <a:buFont typeface="Wingdings" charset="2"/>
              <a:buChar char=""/>
            </a:pPr>
            <a:r>
              <a:rPr b="0" lang="pl-PL" sz="2800" spc="-1" strike="noStrike">
                <a:solidFill>
                  <a:srgbClr val="333333"/>
                </a:solidFill>
                <a:latin typeface="Noto Sans Regular"/>
              </a:rPr>
              <a:t>Szósty poziom konspektu</a:t>
            </a:r>
            <a:endParaRPr b="0" lang="pl-PL" sz="2800" spc="-1" strike="noStrike">
              <a:solidFill>
                <a:srgbClr val="333333"/>
              </a:solidFill>
              <a:latin typeface="Noto Sans Regular"/>
            </a:endParaRPr>
          </a:p>
          <a:p>
            <a:pPr lvl="6" marL="3024000" indent="-216000">
              <a:spcAft>
                <a:spcPts val="283"/>
              </a:spcAft>
              <a:buClr>
                <a:srgbClr val="004586"/>
              </a:buClr>
              <a:buSzPct val="45000"/>
              <a:buFont typeface="Wingdings" charset="2"/>
              <a:buChar char=""/>
            </a:pPr>
            <a:r>
              <a:rPr b="0" lang="pl-PL" sz="2800" spc="-1" strike="noStrike">
                <a:solidFill>
                  <a:srgbClr val="333333"/>
                </a:solidFill>
                <a:latin typeface="Noto Sans Regular"/>
              </a:rPr>
              <a:t>Siódmy poziom konspektu</a:t>
            </a:r>
            <a:endParaRPr b="0" lang="pl-PL" sz="2800" spc="-1" strike="noStrike">
              <a:solidFill>
                <a:srgbClr val="333333"/>
              </a:solidFill>
              <a:latin typeface="Noto Sans Regular"/>
            </a:endParaRPr>
          </a:p>
        </p:txBody>
      </p:sp>
      <p:sp>
        <p:nvSpPr>
          <p:cNvPr id="42" name="PlaceHolder 3"/>
          <p:cNvSpPr>
            <a:spLocks noGrp="1"/>
          </p:cNvSpPr>
          <p:nvPr>
            <p:ph type="dt" idx="3"/>
          </p:nvPr>
        </p:nvSpPr>
        <p:spPr>
          <a:xfrm>
            <a:off x="504000" y="6886800"/>
            <a:ext cx="2348280" cy="521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>
              <a:defRPr b="0" lang="pl-PL" sz="1400" spc="-1" strike="noStrike">
                <a:latin typeface="Noto Sans Regular"/>
              </a:defRPr>
            </a:lvl1pPr>
          </a:lstStyle>
          <a:p>
            <a:r>
              <a:rPr b="0" lang="pl-PL" sz="1400" spc="-1" strike="noStrike">
                <a:latin typeface="Noto Sans Regular"/>
              </a:rPr>
              <a:t>&lt;data/godzina&gt;</a:t>
            </a:r>
            <a:endParaRPr b="0" lang="pl-PL" sz="1400" spc="-1" strike="noStrike">
              <a:latin typeface="Noto Sans Regular"/>
            </a:endParaRPr>
          </a:p>
        </p:txBody>
      </p:sp>
      <p:sp>
        <p:nvSpPr>
          <p:cNvPr id="43" name="PlaceHolder 4"/>
          <p:cNvSpPr>
            <a:spLocks noGrp="1"/>
          </p:cNvSpPr>
          <p:nvPr>
            <p:ph type="ftr" idx="4"/>
          </p:nvPr>
        </p:nvSpPr>
        <p:spPr>
          <a:xfrm>
            <a:off x="3447360" y="6886800"/>
            <a:ext cx="3195000" cy="521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 algn="ctr">
              <a:buNone/>
              <a:defRPr b="0" lang="pl-PL" sz="1400" spc="-1" strike="noStrike">
                <a:latin typeface="Noto Sans Regular"/>
              </a:defRPr>
            </a:lvl1pPr>
          </a:lstStyle>
          <a:p>
            <a:pPr algn="ctr">
              <a:buNone/>
            </a:pPr>
            <a:r>
              <a:rPr b="0" lang="pl-PL" sz="1400" spc="-1" strike="noStrike">
                <a:latin typeface="Noto Sans Regular"/>
              </a:rPr>
              <a:t>&lt;stopka&gt;</a:t>
            </a:r>
            <a:endParaRPr b="0" lang="pl-PL" sz="1400" spc="-1" strike="noStrike">
              <a:latin typeface="Noto Sans Regular"/>
            </a:endParaRPr>
          </a:p>
        </p:txBody>
      </p:sp>
      <p:sp>
        <p:nvSpPr>
          <p:cNvPr id="44" name=""/>
          <p:cNvSpPr/>
          <p:nvPr/>
        </p:nvSpPr>
        <p:spPr>
          <a:xfrm>
            <a:off x="0" y="288000"/>
            <a:ext cx="504000" cy="1080000"/>
          </a:xfrm>
          <a:prstGeom prst="rect">
            <a:avLst/>
          </a:prstGeom>
          <a:solidFill>
            <a:srgbClr val="004586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hyperlink" Target="mailto:40@KISI" TargetMode="External"/><Relationship Id="rId2" Type="http://schemas.openxmlformats.org/officeDocument/2006/relationships/slideLayout" Target="../slideLayouts/slideLayout2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image" Target="../media/image1.gif"/><Relationship Id="rId2" Type="http://schemas.openxmlformats.org/officeDocument/2006/relationships/image" Target="../media/image2.png"/><Relationship Id="rId3" Type="http://schemas.openxmlformats.org/officeDocument/2006/relationships/image" Target="../media/image3.jpeg"/><Relationship Id="rId4" Type="http://schemas.openxmlformats.org/officeDocument/2006/relationships/slideLayout" Target="../slideLayouts/slideLayout15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image" Target="../media/image4.jpeg"/><Relationship Id="rId2" Type="http://schemas.openxmlformats.org/officeDocument/2006/relationships/image" Target="../media/image5.png"/><Relationship Id="rId3" Type="http://schemas.openxmlformats.org/officeDocument/2006/relationships/image" Target="../media/image6.jpeg"/><Relationship Id="rId4" Type="http://schemas.openxmlformats.org/officeDocument/2006/relationships/image" Target="../media/image7.png"/><Relationship Id="rId5" Type="http://schemas.openxmlformats.org/officeDocument/2006/relationships/slideLayout" Target="../slideLayouts/slideLayout15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image" Target="../media/image8.png"/><Relationship Id="rId2" Type="http://schemas.openxmlformats.org/officeDocument/2006/relationships/image" Target="../media/image9.png"/><Relationship Id="rId3" Type="http://schemas.openxmlformats.org/officeDocument/2006/relationships/image" Target="../media/image10.png"/><Relationship Id="rId4" Type="http://schemas.openxmlformats.org/officeDocument/2006/relationships/slideLayout" Target="../slideLayouts/slideLayout15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5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image" Target="../media/image11.jpeg"/><Relationship Id="rId2" Type="http://schemas.openxmlformats.org/officeDocument/2006/relationships/image" Target="../media/image12.png"/><Relationship Id="rId3" Type="http://schemas.openxmlformats.org/officeDocument/2006/relationships/image" Target="../media/image13.png"/><Relationship Id="rId4" Type="http://schemas.openxmlformats.org/officeDocument/2006/relationships/image" Target="../media/image14.png"/><Relationship Id="rId5" Type="http://schemas.openxmlformats.org/officeDocument/2006/relationships/image" Target="../media/image15.png"/><Relationship Id="rId6" Type="http://schemas.openxmlformats.org/officeDocument/2006/relationships/slideLayout" Target="../slideLayouts/slideLayout15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image" Target="../media/image16.png"/><Relationship Id="rId2" Type="http://schemas.openxmlformats.org/officeDocument/2006/relationships/image" Target="../media/image17.png"/><Relationship Id="rId3" Type="http://schemas.openxmlformats.org/officeDocument/2006/relationships/slideLayout" Target="../slideLayouts/slideLayout15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5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PlaceHolder 1"/>
          <p:cNvSpPr>
            <a:spLocks noGrp="1"/>
          </p:cNvSpPr>
          <p:nvPr>
            <p:ph type="title"/>
          </p:nvPr>
        </p:nvSpPr>
        <p:spPr>
          <a:xfrm>
            <a:off x="792000" y="2950200"/>
            <a:ext cx="8568000" cy="1660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rmAutofit/>
          </a:bodyPr>
          <a:p>
            <a:pPr algn="ctr">
              <a:buNone/>
            </a:pPr>
            <a:r>
              <a:rPr b="1" lang="pl-PL" sz="3200" spc="-1" strike="noStrike">
                <a:solidFill>
                  <a:srgbClr val="333333"/>
                </a:solidFill>
                <a:latin typeface="Noto Sans Regular"/>
                <a:hlinkClick r:id="rId1"/>
              </a:rPr>
              <a:t>40@KISI</a:t>
            </a:r>
            <a:r>
              <a:rPr b="1" lang="pl-PL" sz="3200" spc="-1" strike="noStrike">
                <a:solidFill>
                  <a:srgbClr val="333333"/>
                </a:solidFill>
                <a:latin typeface="Noto Sans Regular"/>
              </a:rPr>
              <a:t>’2022pb Symulator platformy Stewarta dla demonstratora łazika księżycowo-marsjańskiego.</a:t>
            </a:r>
            <a:endParaRPr b="1" lang="pl-PL" sz="3200" spc="-1" strike="noStrike">
              <a:solidFill>
                <a:srgbClr val="333333"/>
              </a:solidFill>
              <a:latin typeface="Noto Sans Regular"/>
            </a:endParaRPr>
          </a:p>
        </p:txBody>
      </p:sp>
      <p:sp>
        <p:nvSpPr>
          <p:cNvPr id="82" name="PlaceHolder 2"/>
          <p:cNvSpPr>
            <a:spLocks noGrp="1"/>
          </p:cNvSpPr>
          <p:nvPr>
            <p:ph type="subTitle"/>
          </p:nvPr>
        </p:nvSpPr>
        <p:spPr>
          <a:xfrm>
            <a:off x="792000" y="5904000"/>
            <a:ext cx="8568000" cy="982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r>
              <a:rPr b="0" lang="pl-PL" sz="2400" spc="-1" strike="noStrike">
                <a:latin typeface="Noto Sans Regular"/>
              </a:rPr>
              <a:t>Wykonawca: Michał Barański</a:t>
            </a:r>
            <a:endParaRPr b="0" lang="pl-PL" sz="2400" spc="-1" strike="noStrike">
              <a:latin typeface="Noto Sans Regular"/>
            </a:endParaRPr>
          </a:p>
          <a:p>
            <a:pPr algn="ctr">
              <a:buNone/>
            </a:pPr>
            <a:r>
              <a:rPr b="0" lang="pl-PL" sz="2400" spc="-1" strike="noStrike">
                <a:latin typeface="Noto Sans Regular"/>
              </a:rPr>
              <a:t>Opiekun: dr inż. Jacek Lebiedź</a:t>
            </a:r>
            <a:endParaRPr b="0" lang="pl-PL" sz="2400" spc="-1" strike="noStrike">
              <a:latin typeface="Noto Sans Regular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PlaceHolder 1"/>
          <p:cNvSpPr>
            <a:spLocks noGrp="1"/>
          </p:cNvSpPr>
          <p:nvPr>
            <p:ph type="title"/>
          </p:nvPr>
        </p:nvSpPr>
        <p:spPr>
          <a:xfrm>
            <a:off x="720000" y="300960"/>
            <a:ext cx="8855640" cy="1262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r>
              <a:rPr b="1" lang="pl-PL" sz="4400" spc="-1" strike="noStrike">
                <a:solidFill>
                  <a:srgbClr val="333333"/>
                </a:solidFill>
                <a:latin typeface="Noto Sans Regular"/>
              </a:rPr>
              <a:t>Platforma Stewarta</a:t>
            </a:r>
            <a:endParaRPr b="1" lang="pl-PL" sz="4400" spc="-1" strike="noStrike">
              <a:solidFill>
                <a:srgbClr val="333333"/>
              </a:solidFill>
              <a:latin typeface="Noto Sans Regular"/>
            </a:endParaRPr>
          </a:p>
        </p:txBody>
      </p:sp>
      <p:sp>
        <p:nvSpPr>
          <p:cNvPr id="84" name="PlaceHolder 2"/>
          <p:cNvSpPr>
            <a:spLocks noGrp="1"/>
          </p:cNvSpPr>
          <p:nvPr>
            <p:ph/>
          </p:nvPr>
        </p:nvSpPr>
        <p:spPr>
          <a:xfrm>
            <a:off x="720000" y="2160000"/>
            <a:ext cx="5832000" cy="438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pPr marL="432000" indent="-324000">
              <a:spcAft>
                <a:spcPts val="1412"/>
              </a:spcAft>
              <a:buClr>
                <a:srgbClr val="004586"/>
              </a:buClr>
              <a:buSzPct val="45000"/>
              <a:buFont typeface="Wingdings" charset="2"/>
              <a:buChar char=""/>
            </a:pPr>
            <a:r>
              <a:rPr b="0" lang="pl-PL" sz="2400" spc="-1" strike="noStrike">
                <a:solidFill>
                  <a:srgbClr val="333333"/>
                </a:solidFill>
                <a:latin typeface="Noto Sans Regular"/>
              </a:rPr>
              <a:t>Rodzaj manipulatora mechanicznego</a:t>
            </a:r>
            <a:endParaRPr b="0" lang="pl-PL" sz="2400" spc="-1" strike="noStrike">
              <a:solidFill>
                <a:srgbClr val="333333"/>
              </a:solidFill>
              <a:latin typeface="Noto Sans Regular"/>
            </a:endParaRPr>
          </a:p>
          <a:p>
            <a:pPr marL="432000" indent="-324000">
              <a:spcAft>
                <a:spcPts val="1412"/>
              </a:spcAft>
              <a:buClr>
                <a:srgbClr val="004586"/>
              </a:buClr>
              <a:buSzPct val="45000"/>
              <a:buFont typeface="Wingdings" charset="2"/>
              <a:buChar char=""/>
            </a:pPr>
            <a:r>
              <a:rPr b="0" lang="pl-PL" sz="2400" spc="-1" strike="noStrike">
                <a:solidFill>
                  <a:srgbClr val="333333"/>
                </a:solidFill>
                <a:latin typeface="Noto Sans Regular"/>
              </a:rPr>
              <a:t>2 płyty połączone 6 elementami o regulowanej długości</a:t>
            </a:r>
            <a:endParaRPr b="0" lang="pl-PL" sz="2400" spc="-1" strike="noStrike">
              <a:solidFill>
                <a:srgbClr val="333333"/>
              </a:solidFill>
              <a:latin typeface="Noto Sans Regular"/>
            </a:endParaRPr>
          </a:p>
          <a:p>
            <a:pPr marL="432000" indent="-324000">
              <a:spcAft>
                <a:spcPts val="1412"/>
              </a:spcAft>
              <a:buClr>
                <a:srgbClr val="004586"/>
              </a:buClr>
              <a:buSzPct val="45000"/>
              <a:buFont typeface="Wingdings" charset="2"/>
              <a:buChar char=""/>
            </a:pPr>
            <a:r>
              <a:rPr b="0" lang="pl-PL" sz="2400" spc="-1" strike="noStrike">
                <a:solidFill>
                  <a:srgbClr val="333333"/>
                </a:solidFill>
                <a:latin typeface="Noto Sans Regular"/>
              </a:rPr>
              <a:t>6 stopni swobody</a:t>
            </a:r>
            <a:endParaRPr b="0" lang="pl-PL" sz="2400" spc="-1" strike="noStrike">
              <a:solidFill>
                <a:srgbClr val="333333"/>
              </a:solidFill>
              <a:latin typeface="Noto Sans Regular"/>
            </a:endParaRPr>
          </a:p>
        </p:txBody>
      </p:sp>
      <p:pic>
        <p:nvPicPr>
          <p:cNvPr id="85" name="" descr=""/>
          <p:cNvPicPr/>
          <p:nvPr/>
        </p:nvPicPr>
        <p:blipFill>
          <a:blip r:embed="rId1"/>
          <a:stretch/>
        </p:blipFill>
        <p:spPr>
          <a:xfrm>
            <a:off x="7272000" y="1369440"/>
            <a:ext cx="1780920" cy="2590560"/>
          </a:xfrm>
          <a:prstGeom prst="rect">
            <a:avLst/>
          </a:prstGeom>
          <a:ln w="0">
            <a:noFill/>
          </a:ln>
        </p:spPr>
      </p:pic>
      <p:pic>
        <p:nvPicPr>
          <p:cNvPr id="86" name="" descr=""/>
          <p:cNvPicPr/>
          <p:nvPr/>
        </p:nvPicPr>
        <p:blipFill>
          <a:blip r:embed="rId2"/>
          <a:stretch/>
        </p:blipFill>
        <p:spPr>
          <a:xfrm>
            <a:off x="6768000" y="4287600"/>
            <a:ext cx="2808000" cy="2912400"/>
          </a:xfrm>
          <a:prstGeom prst="rect">
            <a:avLst/>
          </a:prstGeom>
          <a:ln w="0">
            <a:noFill/>
          </a:ln>
        </p:spPr>
      </p:pic>
      <p:pic>
        <p:nvPicPr>
          <p:cNvPr id="87" name="" descr=""/>
          <p:cNvPicPr/>
          <p:nvPr/>
        </p:nvPicPr>
        <p:blipFill>
          <a:blip r:embed="rId3"/>
          <a:stretch/>
        </p:blipFill>
        <p:spPr>
          <a:xfrm>
            <a:off x="4055400" y="4491000"/>
            <a:ext cx="2568600" cy="266400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PlaceHolder 1"/>
          <p:cNvSpPr>
            <a:spLocks noGrp="1"/>
          </p:cNvSpPr>
          <p:nvPr>
            <p:ph type="title"/>
          </p:nvPr>
        </p:nvSpPr>
        <p:spPr>
          <a:xfrm>
            <a:off x="720000" y="300960"/>
            <a:ext cx="8855640" cy="1262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r>
              <a:rPr b="1" lang="pl-PL" sz="4400" spc="-1" strike="noStrike">
                <a:solidFill>
                  <a:srgbClr val="333333"/>
                </a:solidFill>
                <a:latin typeface="Noto Sans Regular"/>
              </a:rPr>
              <a:t>Zastosowania</a:t>
            </a:r>
            <a:endParaRPr b="1" lang="pl-PL" sz="4400" spc="-1" strike="noStrike">
              <a:solidFill>
                <a:srgbClr val="333333"/>
              </a:solidFill>
              <a:latin typeface="Noto Sans Regular"/>
            </a:endParaRPr>
          </a:p>
        </p:txBody>
      </p:sp>
      <p:sp>
        <p:nvSpPr>
          <p:cNvPr id="89" name="PlaceHolder 2"/>
          <p:cNvSpPr>
            <a:spLocks noGrp="1"/>
          </p:cNvSpPr>
          <p:nvPr>
            <p:ph/>
          </p:nvPr>
        </p:nvSpPr>
        <p:spPr>
          <a:xfrm>
            <a:off x="720000" y="2160000"/>
            <a:ext cx="6480000" cy="438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pPr marL="432000" indent="-324000">
              <a:spcAft>
                <a:spcPts val="1412"/>
              </a:spcAft>
              <a:buClr>
                <a:srgbClr val="004586"/>
              </a:buClr>
              <a:buSzPct val="45000"/>
              <a:buFont typeface="Wingdings" charset="2"/>
              <a:buChar char=""/>
            </a:pPr>
            <a:r>
              <a:rPr b="0" lang="pl-PL" sz="2400" spc="-1" strike="noStrike">
                <a:solidFill>
                  <a:srgbClr val="333333"/>
                </a:solidFill>
                <a:latin typeface="Noto Sans Regular"/>
              </a:rPr>
              <a:t>Symulatory jazdy</a:t>
            </a:r>
            <a:endParaRPr b="0" lang="pl-PL" sz="2400" spc="-1" strike="noStrike">
              <a:solidFill>
                <a:srgbClr val="333333"/>
              </a:solidFill>
              <a:latin typeface="Noto Sans Regular"/>
            </a:endParaRPr>
          </a:p>
          <a:p>
            <a:pPr marL="432000" indent="-324000">
              <a:spcAft>
                <a:spcPts val="1412"/>
              </a:spcAft>
              <a:buClr>
                <a:srgbClr val="004586"/>
              </a:buClr>
              <a:buSzPct val="45000"/>
              <a:buFont typeface="Wingdings" charset="2"/>
              <a:buChar char=""/>
            </a:pPr>
            <a:r>
              <a:rPr b="0" lang="pl-PL" sz="2400" spc="-1" strike="noStrike">
                <a:solidFill>
                  <a:srgbClr val="333333"/>
                </a:solidFill>
                <a:latin typeface="Noto Sans Regular"/>
              </a:rPr>
              <a:t>Symulatory lotu</a:t>
            </a:r>
            <a:endParaRPr b="0" lang="pl-PL" sz="2400" spc="-1" strike="noStrike">
              <a:solidFill>
                <a:srgbClr val="333333"/>
              </a:solidFill>
              <a:latin typeface="Noto Sans Regular"/>
            </a:endParaRPr>
          </a:p>
          <a:p>
            <a:pPr marL="432000" indent="-324000">
              <a:spcAft>
                <a:spcPts val="1412"/>
              </a:spcAft>
              <a:buClr>
                <a:srgbClr val="004586"/>
              </a:buClr>
              <a:buSzPct val="45000"/>
              <a:buFont typeface="Wingdings" charset="2"/>
              <a:buChar char=""/>
            </a:pPr>
            <a:r>
              <a:rPr b="0" lang="pl-PL" sz="2400" spc="-1" strike="noStrike">
                <a:solidFill>
                  <a:srgbClr val="333333"/>
                </a:solidFill>
                <a:latin typeface="Noto Sans Regular"/>
              </a:rPr>
              <a:t>I wiele innych</a:t>
            </a:r>
            <a:endParaRPr b="0" lang="pl-PL" sz="2400" spc="-1" strike="noStrike">
              <a:solidFill>
                <a:srgbClr val="333333"/>
              </a:solidFill>
              <a:latin typeface="Noto Sans Regular"/>
            </a:endParaRPr>
          </a:p>
        </p:txBody>
      </p:sp>
      <p:pic>
        <p:nvPicPr>
          <p:cNvPr id="90" name="" descr=""/>
          <p:cNvPicPr/>
          <p:nvPr/>
        </p:nvPicPr>
        <p:blipFill>
          <a:blip r:embed="rId1"/>
          <a:stretch/>
        </p:blipFill>
        <p:spPr>
          <a:xfrm>
            <a:off x="6586560" y="3960000"/>
            <a:ext cx="3061440" cy="3096000"/>
          </a:xfrm>
          <a:prstGeom prst="rect">
            <a:avLst/>
          </a:prstGeom>
          <a:ln w="0">
            <a:noFill/>
          </a:ln>
        </p:spPr>
      </p:pic>
      <p:pic>
        <p:nvPicPr>
          <p:cNvPr id="91" name="" descr=""/>
          <p:cNvPicPr/>
          <p:nvPr/>
        </p:nvPicPr>
        <p:blipFill>
          <a:blip r:embed="rId2"/>
          <a:stretch/>
        </p:blipFill>
        <p:spPr>
          <a:xfrm>
            <a:off x="6575400" y="792000"/>
            <a:ext cx="3072600" cy="2880000"/>
          </a:xfrm>
          <a:prstGeom prst="rect">
            <a:avLst/>
          </a:prstGeom>
          <a:ln w="0">
            <a:noFill/>
          </a:ln>
        </p:spPr>
      </p:pic>
      <p:pic>
        <p:nvPicPr>
          <p:cNvPr id="92" name="" descr=""/>
          <p:cNvPicPr/>
          <p:nvPr/>
        </p:nvPicPr>
        <p:blipFill>
          <a:blip r:embed="rId3"/>
          <a:stretch/>
        </p:blipFill>
        <p:spPr>
          <a:xfrm>
            <a:off x="720000" y="4655880"/>
            <a:ext cx="1800000" cy="2400120"/>
          </a:xfrm>
          <a:prstGeom prst="rect">
            <a:avLst/>
          </a:prstGeom>
          <a:ln w="0">
            <a:noFill/>
          </a:ln>
        </p:spPr>
      </p:pic>
      <p:pic>
        <p:nvPicPr>
          <p:cNvPr id="93" name="" descr=""/>
          <p:cNvPicPr/>
          <p:nvPr/>
        </p:nvPicPr>
        <p:blipFill>
          <a:blip r:embed="rId4"/>
          <a:stretch/>
        </p:blipFill>
        <p:spPr>
          <a:xfrm>
            <a:off x="2952000" y="4654080"/>
            <a:ext cx="3179520" cy="240192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PlaceHolder 1"/>
          <p:cNvSpPr>
            <a:spLocks noGrp="1"/>
          </p:cNvSpPr>
          <p:nvPr>
            <p:ph type="title"/>
          </p:nvPr>
        </p:nvSpPr>
        <p:spPr>
          <a:xfrm>
            <a:off x="720000" y="169920"/>
            <a:ext cx="8855640" cy="15246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r>
              <a:rPr b="1" lang="pl-PL" sz="4400" spc="-1" strike="noStrike">
                <a:solidFill>
                  <a:srgbClr val="333333"/>
                </a:solidFill>
                <a:latin typeface="Noto Sans Regular"/>
              </a:rPr>
              <a:t>Symulator łazika księżycowo-marsjańskiego</a:t>
            </a:r>
            <a:endParaRPr b="1" lang="pl-PL" sz="4400" spc="-1" strike="noStrike">
              <a:solidFill>
                <a:srgbClr val="333333"/>
              </a:solidFill>
              <a:latin typeface="Noto Sans Regular"/>
            </a:endParaRPr>
          </a:p>
        </p:txBody>
      </p:sp>
      <p:sp>
        <p:nvSpPr>
          <p:cNvPr id="95" name="PlaceHolder 2"/>
          <p:cNvSpPr>
            <a:spLocks noGrp="1"/>
          </p:cNvSpPr>
          <p:nvPr>
            <p:ph/>
          </p:nvPr>
        </p:nvSpPr>
        <p:spPr>
          <a:xfrm>
            <a:off x="720000" y="2160000"/>
            <a:ext cx="8640000" cy="438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pPr marL="432000" indent="-324000">
              <a:spcAft>
                <a:spcPts val="1412"/>
              </a:spcAft>
              <a:buClr>
                <a:srgbClr val="004586"/>
              </a:buClr>
              <a:buSzPct val="45000"/>
              <a:buFont typeface="Wingdings" charset="2"/>
              <a:buChar char=""/>
            </a:pPr>
            <a:r>
              <a:rPr b="0" lang="pl-PL" sz="2400" spc="-1" strike="noStrike">
                <a:solidFill>
                  <a:srgbClr val="333333"/>
                </a:solidFill>
                <a:latin typeface="Noto Sans Regular"/>
              </a:rPr>
              <a:t>Aplikacja dla CAVE w LZWP</a:t>
            </a:r>
            <a:endParaRPr b="0" lang="pl-PL" sz="2400" spc="-1" strike="noStrike">
              <a:solidFill>
                <a:srgbClr val="333333"/>
              </a:solidFill>
              <a:latin typeface="Noto Sans Regular"/>
            </a:endParaRPr>
          </a:p>
          <a:p>
            <a:pPr marL="432000" indent="-324000">
              <a:spcAft>
                <a:spcPts val="1412"/>
              </a:spcAft>
              <a:buClr>
                <a:srgbClr val="004586"/>
              </a:buClr>
              <a:buSzPct val="45000"/>
              <a:buFont typeface="Wingdings" charset="2"/>
              <a:buChar char=""/>
            </a:pPr>
            <a:r>
              <a:rPr b="0" lang="pl-PL" sz="2400" spc="-1" strike="noStrike">
                <a:solidFill>
                  <a:srgbClr val="333333"/>
                </a:solidFill>
                <a:latin typeface="Noto Sans Regular"/>
              </a:rPr>
              <a:t>Symulacja łazików LRV i Curiosity</a:t>
            </a:r>
            <a:endParaRPr b="0" lang="pl-PL" sz="2400" spc="-1" strike="noStrike">
              <a:solidFill>
                <a:srgbClr val="333333"/>
              </a:solidFill>
              <a:latin typeface="Noto Sans Regular"/>
            </a:endParaRPr>
          </a:p>
          <a:p>
            <a:pPr marL="432000" indent="-324000">
              <a:spcAft>
                <a:spcPts val="1412"/>
              </a:spcAft>
              <a:buClr>
                <a:srgbClr val="004586"/>
              </a:buClr>
              <a:buSzPct val="45000"/>
              <a:buFont typeface="Wingdings" charset="2"/>
              <a:buChar char=""/>
            </a:pPr>
            <a:r>
              <a:rPr b="0" lang="pl-PL" sz="2400" spc="-1" strike="noStrike">
                <a:solidFill>
                  <a:srgbClr val="333333"/>
                </a:solidFill>
                <a:latin typeface="Noto Sans Regular"/>
              </a:rPr>
              <a:t>Wideo</a:t>
            </a:r>
            <a:endParaRPr b="0" lang="pl-PL" sz="2400" spc="-1" strike="noStrike">
              <a:solidFill>
                <a:srgbClr val="333333"/>
              </a:solidFill>
              <a:latin typeface="Noto Sans Regular"/>
            </a:endParaRPr>
          </a:p>
        </p:txBody>
      </p:sp>
      <p:pic>
        <p:nvPicPr>
          <p:cNvPr id="96" name="" descr=""/>
          <p:cNvPicPr/>
          <p:nvPr/>
        </p:nvPicPr>
        <p:blipFill>
          <a:blip r:embed="rId1"/>
          <a:stretch/>
        </p:blipFill>
        <p:spPr>
          <a:xfrm>
            <a:off x="216000" y="4392000"/>
            <a:ext cx="4824720" cy="2791800"/>
          </a:xfrm>
          <a:prstGeom prst="rect">
            <a:avLst/>
          </a:prstGeom>
          <a:ln w="0">
            <a:noFill/>
          </a:ln>
        </p:spPr>
      </p:pic>
      <p:pic>
        <p:nvPicPr>
          <p:cNvPr id="97" name="" descr=""/>
          <p:cNvPicPr/>
          <p:nvPr/>
        </p:nvPicPr>
        <p:blipFill>
          <a:blip r:embed="rId2"/>
          <a:stretch/>
        </p:blipFill>
        <p:spPr>
          <a:xfrm>
            <a:off x="5040000" y="4392000"/>
            <a:ext cx="4824000" cy="2791440"/>
          </a:xfrm>
          <a:prstGeom prst="rect">
            <a:avLst/>
          </a:prstGeom>
          <a:ln w="0">
            <a:noFill/>
          </a:ln>
        </p:spPr>
      </p:pic>
      <p:pic>
        <p:nvPicPr>
          <p:cNvPr id="98" name="" descr=""/>
          <p:cNvPicPr/>
          <p:nvPr/>
        </p:nvPicPr>
        <p:blipFill>
          <a:blip r:embed="rId3"/>
          <a:stretch/>
        </p:blipFill>
        <p:spPr>
          <a:xfrm>
            <a:off x="5988600" y="2160000"/>
            <a:ext cx="3875400" cy="223200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PlaceHolder 1"/>
          <p:cNvSpPr>
            <a:spLocks noGrp="1"/>
          </p:cNvSpPr>
          <p:nvPr>
            <p:ph type="title"/>
          </p:nvPr>
        </p:nvSpPr>
        <p:spPr>
          <a:xfrm>
            <a:off x="720000" y="169920"/>
            <a:ext cx="8855640" cy="15246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r>
              <a:rPr b="1" lang="pl-PL" sz="4400" spc="-1" strike="noStrike">
                <a:solidFill>
                  <a:srgbClr val="333333"/>
                </a:solidFill>
                <a:latin typeface="Noto Sans Regular"/>
              </a:rPr>
              <a:t>Symulacja platformy Stewarta - cele</a:t>
            </a:r>
            <a:endParaRPr b="1" lang="pl-PL" sz="4400" spc="-1" strike="noStrike">
              <a:solidFill>
                <a:srgbClr val="333333"/>
              </a:solidFill>
              <a:latin typeface="Noto Sans Regular"/>
            </a:endParaRPr>
          </a:p>
        </p:txBody>
      </p:sp>
      <p:sp>
        <p:nvSpPr>
          <p:cNvPr id="100" name="PlaceHolder 2"/>
          <p:cNvSpPr>
            <a:spLocks noGrp="1"/>
          </p:cNvSpPr>
          <p:nvPr>
            <p:ph/>
          </p:nvPr>
        </p:nvSpPr>
        <p:spPr>
          <a:xfrm>
            <a:off x="720000" y="2160000"/>
            <a:ext cx="8640000" cy="438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pPr marL="432000" indent="-324000">
              <a:spcAft>
                <a:spcPts val="1412"/>
              </a:spcAft>
              <a:buClr>
                <a:srgbClr val="004586"/>
              </a:buClr>
              <a:buSzPct val="45000"/>
              <a:buFont typeface="Wingdings" charset="2"/>
              <a:buChar char=""/>
            </a:pPr>
            <a:r>
              <a:rPr b="0" lang="pl-PL" sz="2400" spc="-1" strike="noStrike">
                <a:solidFill>
                  <a:srgbClr val="333333"/>
                </a:solidFill>
                <a:latin typeface="Noto Sans Regular"/>
              </a:rPr>
              <a:t>Opracowanie symulatora platformy Stewarta dla demonstratora łazika księżycowo marsjańskiego</a:t>
            </a:r>
            <a:endParaRPr b="0" lang="pl-PL" sz="2400" spc="-1" strike="noStrike">
              <a:solidFill>
                <a:srgbClr val="333333"/>
              </a:solidFill>
              <a:latin typeface="Noto Sans Regular"/>
            </a:endParaRPr>
          </a:p>
          <a:p>
            <a:pPr marL="432000" indent="-324000">
              <a:spcAft>
                <a:spcPts val="1412"/>
              </a:spcAft>
              <a:buClr>
                <a:srgbClr val="004586"/>
              </a:buClr>
              <a:buSzPct val="45000"/>
              <a:buFont typeface="Wingdings" charset="2"/>
              <a:buChar char=""/>
            </a:pPr>
            <a:r>
              <a:rPr b="0" lang="pl-PL" sz="2400" spc="-1" strike="noStrike">
                <a:solidFill>
                  <a:srgbClr val="333333"/>
                </a:solidFill>
                <a:latin typeface="Noto Sans Regular"/>
              </a:rPr>
              <a:t>Przetestowanie zachowania platformy Stewarta zaadaptowanej do demonstratora łazika księżycowo-marsjańskiego</a:t>
            </a:r>
            <a:endParaRPr b="0" lang="pl-PL" sz="2400" spc="-1" strike="noStrike">
              <a:solidFill>
                <a:srgbClr val="333333"/>
              </a:solidFill>
              <a:latin typeface="Noto Sans Regular"/>
            </a:endParaRPr>
          </a:p>
          <a:p>
            <a:pPr marL="432000" indent="-324000">
              <a:spcAft>
                <a:spcPts val="1412"/>
              </a:spcAft>
              <a:buClr>
                <a:srgbClr val="004586"/>
              </a:buClr>
              <a:buSzPct val="45000"/>
              <a:buFont typeface="Wingdings" charset="2"/>
              <a:buChar char=""/>
            </a:pPr>
            <a:r>
              <a:rPr b="0" lang="pl-PL" sz="2400" spc="-1" strike="noStrike">
                <a:solidFill>
                  <a:srgbClr val="333333"/>
                </a:solidFill>
                <a:latin typeface="Noto Sans Regular"/>
              </a:rPr>
              <a:t>Weryfikacja potencjału szkoleniowego takiego rozwiązania</a:t>
            </a:r>
            <a:endParaRPr b="0" lang="pl-PL" sz="2400" spc="-1" strike="noStrike">
              <a:solidFill>
                <a:srgbClr val="333333"/>
              </a:solidFill>
              <a:latin typeface="Noto Sans Regular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" name="" descr=""/>
          <p:cNvPicPr/>
          <p:nvPr/>
        </p:nvPicPr>
        <p:blipFill>
          <a:blip r:embed="rId1"/>
          <a:srcRect l="0" t="0" r="21470" b="0"/>
          <a:stretch/>
        </p:blipFill>
        <p:spPr>
          <a:xfrm>
            <a:off x="4711680" y="3240000"/>
            <a:ext cx="5327640" cy="3816000"/>
          </a:xfrm>
          <a:prstGeom prst="rect">
            <a:avLst/>
          </a:prstGeom>
          <a:ln w="0">
            <a:noFill/>
          </a:ln>
        </p:spPr>
      </p:pic>
      <p:pic>
        <p:nvPicPr>
          <p:cNvPr id="102" name="" descr=""/>
          <p:cNvPicPr/>
          <p:nvPr/>
        </p:nvPicPr>
        <p:blipFill>
          <a:blip r:embed="rId2"/>
          <a:stretch/>
        </p:blipFill>
        <p:spPr>
          <a:xfrm>
            <a:off x="7128000" y="1368000"/>
            <a:ext cx="2939040" cy="2520000"/>
          </a:xfrm>
          <a:prstGeom prst="rect">
            <a:avLst/>
          </a:prstGeom>
          <a:ln w="0">
            <a:noFill/>
          </a:ln>
        </p:spPr>
      </p:pic>
      <p:sp>
        <p:nvSpPr>
          <p:cNvPr id="103" name="PlaceHolder 1"/>
          <p:cNvSpPr>
            <a:spLocks noGrp="1"/>
          </p:cNvSpPr>
          <p:nvPr>
            <p:ph type="title"/>
          </p:nvPr>
        </p:nvSpPr>
        <p:spPr>
          <a:xfrm>
            <a:off x="720000" y="169920"/>
            <a:ext cx="8855640" cy="15246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r>
              <a:rPr b="1" lang="pl-PL" sz="4400" spc="-1" strike="noStrike">
                <a:solidFill>
                  <a:srgbClr val="333333"/>
                </a:solidFill>
                <a:latin typeface="Noto Sans Regular"/>
              </a:rPr>
              <a:t>Symulacja platformy Stewarta - założenia</a:t>
            </a:r>
            <a:endParaRPr b="1" lang="pl-PL" sz="4400" spc="-1" strike="noStrike">
              <a:solidFill>
                <a:srgbClr val="333333"/>
              </a:solidFill>
              <a:latin typeface="Noto Sans Regular"/>
            </a:endParaRPr>
          </a:p>
        </p:txBody>
      </p:sp>
      <p:sp>
        <p:nvSpPr>
          <p:cNvPr id="104" name="PlaceHolder 2"/>
          <p:cNvSpPr>
            <a:spLocks noGrp="1"/>
          </p:cNvSpPr>
          <p:nvPr>
            <p:ph/>
          </p:nvPr>
        </p:nvSpPr>
        <p:spPr>
          <a:xfrm>
            <a:off x="720000" y="2160000"/>
            <a:ext cx="8640000" cy="438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pPr marL="432000" indent="-324000">
              <a:spcAft>
                <a:spcPts val="1412"/>
              </a:spcAft>
              <a:buClr>
                <a:srgbClr val="004586"/>
              </a:buClr>
              <a:buSzPct val="45000"/>
              <a:buFont typeface="Wingdings" charset="2"/>
              <a:buChar char=""/>
            </a:pPr>
            <a:r>
              <a:rPr b="0" lang="pl-PL" sz="2400" spc="-1" strike="noStrike">
                <a:solidFill>
                  <a:srgbClr val="333333"/>
                </a:solidFill>
                <a:latin typeface="Noto Sans Regular"/>
              </a:rPr>
              <a:t>Środowisko Unity</a:t>
            </a:r>
            <a:endParaRPr b="0" lang="pl-PL" sz="2400" spc="-1" strike="noStrike">
              <a:solidFill>
                <a:srgbClr val="333333"/>
              </a:solidFill>
              <a:latin typeface="Noto Sans Regular"/>
            </a:endParaRPr>
          </a:p>
          <a:p>
            <a:pPr marL="432000" indent="-324000">
              <a:spcAft>
                <a:spcPts val="1412"/>
              </a:spcAft>
              <a:buClr>
                <a:srgbClr val="004586"/>
              </a:buClr>
              <a:buSzPct val="45000"/>
              <a:buFont typeface="Wingdings" charset="2"/>
              <a:buChar char=""/>
            </a:pPr>
            <a:r>
              <a:rPr b="0" lang="pl-PL" sz="2400" spc="-1" strike="noStrike">
                <a:solidFill>
                  <a:srgbClr val="333333"/>
                </a:solidFill>
                <a:latin typeface="Noto Sans Regular"/>
              </a:rPr>
              <a:t>Silnik fizyczny Bullet Physics</a:t>
            </a:r>
            <a:endParaRPr b="0" lang="pl-PL" sz="2400" spc="-1" strike="noStrike">
              <a:solidFill>
                <a:srgbClr val="333333"/>
              </a:solidFill>
              <a:latin typeface="Noto Sans Regular"/>
            </a:endParaRPr>
          </a:p>
          <a:p>
            <a:pPr marL="432000" indent="-324000">
              <a:spcAft>
                <a:spcPts val="1412"/>
              </a:spcAft>
              <a:buClr>
                <a:srgbClr val="004586"/>
              </a:buClr>
              <a:buSzPct val="45000"/>
              <a:buFont typeface="Wingdings" charset="2"/>
              <a:buChar char=""/>
            </a:pPr>
            <a:r>
              <a:rPr b="0" lang="pl-PL" sz="2400" spc="-1" strike="noStrike">
                <a:solidFill>
                  <a:srgbClr val="333333"/>
                </a:solidFill>
                <a:latin typeface="Noto Sans Regular"/>
              </a:rPr>
              <a:t>Komunikacja z symulatorem łazika</a:t>
            </a:r>
            <a:endParaRPr b="0" lang="pl-PL" sz="2400" spc="-1" strike="noStrike">
              <a:solidFill>
                <a:srgbClr val="333333"/>
              </a:solidFill>
              <a:latin typeface="Noto Sans Regular"/>
            </a:endParaRPr>
          </a:p>
          <a:p>
            <a:pPr marL="432000" indent="-324000">
              <a:spcAft>
                <a:spcPts val="1412"/>
              </a:spcAft>
              <a:buClr>
                <a:srgbClr val="004586"/>
              </a:buClr>
              <a:buSzPct val="45000"/>
              <a:buFont typeface="Wingdings" charset="2"/>
              <a:buChar char=""/>
            </a:pPr>
            <a:r>
              <a:rPr b="0" lang="pl-PL" sz="2400" spc="-1" strike="noStrike">
                <a:solidFill>
                  <a:srgbClr val="333333"/>
                </a:solidFill>
                <a:latin typeface="Noto Sans Regular"/>
              </a:rPr>
              <a:t>Model na bazie rzeczywistej platformy</a:t>
            </a:r>
            <a:endParaRPr b="0" lang="pl-PL" sz="2400" spc="-1" strike="noStrike">
              <a:solidFill>
                <a:srgbClr val="333333"/>
              </a:solidFill>
              <a:latin typeface="Noto Sans Regular"/>
            </a:endParaRPr>
          </a:p>
        </p:txBody>
      </p:sp>
      <p:pic>
        <p:nvPicPr>
          <p:cNvPr id="105" name="" descr=""/>
          <p:cNvPicPr/>
          <p:nvPr/>
        </p:nvPicPr>
        <p:blipFill>
          <a:blip r:embed="rId3"/>
          <a:stretch/>
        </p:blipFill>
        <p:spPr>
          <a:xfrm>
            <a:off x="372600" y="5256000"/>
            <a:ext cx="2363400" cy="822960"/>
          </a:xfrm>
          <a:prstGeom prst="rect">
            <a:avLst/>
          </a:prstGeom>
          <a:ln w="0">
            <a:noFill/>
          </a:ln>
        </p:spPr>
      </p:pic>
      <p:pic>
        <p:nvPicPr>
          <p:cNvPr id="106" name="" descr=""/>
          <p:cNvPicPr/>
          <p:nvPr/>
        </p:nvPicPr>
        <p:blipFill>
          <a:blip r:embed="rId4"/>
          <a:stretch/>
        </p:blipFill>
        <p:spPr>
          <a:xfrm>
            <a:off x="1656000" y="6408000"/>
            <a:ext cx="5544000" cy="1055880"/>
          </a:xfrm>
          <a:prstGeom prst="rect">
            <a:avLst/>
          </a:prstGeom>
          <a:ln w="0">
            <a:noFill/>
          </a:ln>
        </p:spPr>
      </p:pic>
      <p:pic>
        <p:nvPicPr>
          <p:cNvPr id="107" name="" descr=""/>
          <p:cNvPicPr/>
          <p:nvPr/>
        </p:nvPicPr>
        <p:blipFill>
          <a:blip r:embed="rId5"/>
          <a:stretch/>
        </p:blipFill>
        <p:spPr>
          <a:xfrm>
            <a:off x="3456000" y="5789520"/>
            <a:ext cx="1856880" cy="75528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PlaceHolder 1"/>
          <p:cNvSpPr>
            <a:spLocks noGrp="1"/>
          </p:cNvSpPr>
          <p:nvPr>
            <p:ph type="title"/>
          </p:nvPr>
        </p:nvSpPr>
        <p:spPr>
          <a:xfrm>
            <a:off x="720000" y="300960"/>
            <a:ext cx="8855640" cy="1262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r>
              <a:rPr b="1" lang="pl-PL" sz="4400" spc="-1" strike="noStrike">
                <a:solidFill>
                  <a:srgbClr val="333333"/>
                </a:solidFill>
                <a:latin typeface="Noto Sans Regular"/>
              </a:rPr>
              <a:t>Stan aktualnych prac</a:t>
            </a:r>
            <a:endParaRPr b="1" lang="pl-PL" sz="4400" spc="-1" strike="noStrike">
              <a:solidFill>
                <a:srgbClr val="333333"/>
              </a:solidFill>
              <a:latin typeface="Noto Sans Regular"/>
            </a:endParaRPr>
          </a:p>
        </p:txBody>
      </p:sp>
      <p:pic>
        <p:nvPicPr>
          <p:cNvPr id="109" name="" descr=""/>
          <p:cNvPicPr/>
          <p:nvPr/>
        </p:nvPicPr>
        <p:blipFill>
          <a:blip r:embed="rId1"/>
          <a:stretch/>
        </p:blipFill>
        <p:spPr>
          <a:xfrm>
            <a:off x="4776840" y="1419120"/>
            <a:ext cx="5159160" cy="3116880"/>
          </a:xfrm>
          <a:prstGeom prst="rect">
            <a:avLst/>
          </a:prstGeom>
          <a:ln w="0">
            <a:noFill/>
          </a:ln>
        </p:spPr>
      </p:pic>
      <p:pic>
        <p:nvPicPr>
          <p:cNvPr id="110" name="" descr=""/>
          <p:cNvPicPr/>
          <p:nvPr/>
        </p:nvPicPr>
        <p:blipFill>
          <a:blip r:embed="rId2"/>
          <a:stretch/>
        </p:blipFill>
        <p:spPr>
          <a:xfrm>
            <a:off x="72000" y="4574880"/>
            <a:ext cx="4968000" cy="2913120"/>
          </a:xfrm>
          <a:prstGeom prst="rect">
            <a:avLst/>
          </a:prstGeom>
          <a:ln w="0">
            <a:noFill/>
          </a:ln>
        </p:spPr>
      </p:pic>
      <p:sp>
        <p:nvSpPr>
          <p:cNvPr id="111" name="PlaceHolder 2"/>
          <p:cNvSpPr>
            <a:spLocks noGrp="1"/>
          </p:cNvSpPr>
          <p:nvPr>
            <p:ph/>
          </p:nvPr>
        </p:nvSpPr>
        <p:spPr>
          <a:xfrm>
            <a:off x="720000" y="2160000"/>
            <a:ext cx="3744000" cy="2088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pPr marL="432000" indent="-324000">
              <a:spcAft>
                <a:spcPts val="1412"/>
              </a:spcAft>
              <a:buClr>
                <a:srgbClr val="004586"/>
              </a:buClr>
              <a:buSzPct val="45000"/>
              <a:buFont typeface="Wingdings" charset="2"/>
              <a:buChar char=""/>
            </a:pPr>
            <a:r>
              <a:rPr b="0" lang="pl-PL" sz="2400" spc="-1" strike="noStrike">
                <a:solidFill>
                  <a:srgbClr val="333333"/>
                </a:solidFill>
                <a:latin typeface="Noto Sans Regular"/>
              </a:rPr>
              <a:t>Symulacja platformy</a:t>
            </a:r>
            <a:endParaRPr b="0" lang="pl-PL" sz="2400" spc="-1" strike="noStrike">
              <a:solidFill>
                <a:srgbClr val="333333"/>
              </a:solidFill>
              <a:latin typeface="Noto Sans Regular"/>
            </a:endParaRPr>
          </a:p>
        </p:txBody>
      </p:sp>
      <p:sp>
        <p:nvSpPr>
          <p:cNvPr id="112" name="PlaceHolder 3"/>
          <p:cNvSpPr>
            <a:spLocks noGrp="1"/>
          </p:cNvSpPr>
          <p:nvPr>
            <p:ph/>
          </p:nvPr>
        </p:nvSpPr>
        <p:spPr>
          <a:xfrm>
            <a:off x="5112000" y="4896000"/>
            <a:ext cx="4680000" cy="1224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pPr marL="432000" indent="-324000">
              <a:spcAft>
                <a:spcPts val="1412"/>
              </a:spcAft>
              <a:buClr>
                <a:srgbClr val="004586"/>
              </a:buClr>
              <a:buSzPct val="45000"/>
              <a:buFont typeface="Wingdings" charset="2"/>
              <a:buChar char=""/>
            </a:pPr>
            <a:r>
              <a:rPr b="0" lang="pl-PL" sz="2400" spc="-1" strike="noStrike">
                <a:solidFill>
                  <a:srgbClr val="333333"/>
                </a:solidFill>
                <a:latin typeface="Noto Sans Regular"/>
              </a:rPr>
              <a:t>Komunikacja z symulatorem łazika</a:t>
            </a:r>
            <a:endParaRPr b="0" lang="pl-PL" sz="2400" spc="-1" strike="noStrike">
              <a:solidFill>
                <a:srgbClr val="333333"/>
              </a:solidFill>
              <a:latin typeface="Noto Sans Regular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PlaceHolder 1"/>
          <p:cNvSpPr>
            <a:spLocks noGrp="1"/>
          </p:cNvSpPr>
          <p:nvPr>
            <p:ph type="title"/>
          </p:nvPr>
        </p:nvSpPr>
        <p:spPr>
          <a:xfrm>
            <a:off x="720000" y="300960"/>
            <a:ext cx="8855640" cy="1262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r>
              <a:rPr b="1" lang="pl-PL" sz="4400" spc="-1" strike="noStrike">
                <a:solidFill>
                  <a:srgbClr val="333333"/>
                </a:solidFill>
                <a:latin typeface="Noto Sans Regular"/>
              </a:rPr>
              <a:t>Problemy do rozwiązania</a:t>
            </a:r>
            <a:endParaRPr b="1" lang="pl-PL" sz="4400" spc="-1" strike="noStrike">
              <a:solidFill>
                <a:srgbClr val="333333"/>
              </a:solidFill>
              <a:latin typeface="Noto Sans Regular"/>
            </a:endParaRPr>
          </a:p>
        </p:txBody>
      </p:sp>
      <p:sp>
        <p:nvSpPr>
          <p:cNvPr id="114" name="PlaceHolder 2"/>
          <p:cNvSpPr>
            <a:spLocks noGrp="1"/>
          </p:cNvSpPr>
          <p:nvPr>
            <p:ph/>
          </p:nvPr>
        </p:nvSpPr>
        <p:spPr>
          <a:xfrm>
            <a:off x="720000" y="2160000"/>
            <a:ext cx="8640000" cy="438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pPr marL="432000" indent="-324000">
              <a:spcAft>
                <a:spcPts val="1412"/>
              </a:spcAft>
              <a:buClr>
                <a:srgbClr val="004586"/>
              </a:buClr>
              <a:buSzPct val="45000"/>
              <a:buFont typeface="Wingdings" charset="2"/>
              <a:buChar char=""/>
            </a:pPr>
            <a:r>
              <a:rPr b="0" lang="pl-PL" sz="2400" spc="-1" strike="noStrike">
                <a:solidFill>
                  <a:srgbClr val="333333"/>
                </a:solidFill>
                <a:latin typeface="Noto Sans Regular"/>
              </a:rPr>
              <a:t>Symulacja fizyczna platformy - BulletPhysics/Multibody</a:t>
            </a:r>
            <a:endParaRPr b="0" lang="pl-PL" sz="2400" spc="-1" strike="noStrike">
              <a:solidFill>
                <a:srgbClr val="333333"/>
              </a:solidFill>
              <a:latin typeface="Noto Sans Regular"/>
            </a:endParaRPr>
          </a:p>
          <a:p>
            <a:pPr marL="432000" indent="-324000">
              <a:spcAft>
                <a:spcPts val="1412"/>
              </a:spcAft>
              <a:buClr>
                <a:srgbClr val="004586"/>
              </a:buClr>
              <a:buSzPct val="45000"/>
              <a:buFont typeface="Wingdings" charset="2"/>
              <a:buChar char=""/>
            </a:pPr>
            <a:r>
              <a:rPr b="0" lang="pl-PL" sz="2400" spc="-1" strike="noStrike">
                <a:solidFill>
                  <a:srgbClr val="333333"/>
                </a:solidFill>
                <a:latin typeface="Noto Sans Regular"/>
              </a:rPr>
              <a:t>Sterowanie symulowanymi silnikami – kinematyka odwrotna</a:t>
            </a:r>
            <a:endParaRPr b="0" lang="pl-PL" sz="2400" spc="-1" strike="noStrike">
              <a:solidFill>
                <a:srgbClr val="333333"/>
              </a:solidFill>
              <a:latin typeface="Noto Sans Regular"/>
            </a:endParaRPr>
          </a:p>
          <a:p>
            <a:pPr marL="432000" indent="-324000">
              <a:spcAft>
                <a:spcPts val="1412"/>
              </a:spcAft>
              <a:buClr>
                <a:srgbClr val="004586"/>
              </a:buClr>
              <a:buSzPct val="45000"/>
              <a:buFont typeface="Wingdings" charset="2"/>
              <a:buChar char=""/>
            </a:pPr>
            <a:r>
              <a:rPr b="0" lang="pl-PL" sz="2400" spc="-1" strike="noStrike">
                <a:solidFill>
                  <a:srgbClr val="333333"/>
                </a:solidFill>
                <a:latin typeface="Noto Sans Regular"/>
              </a:rPr>
              <a:t>Odbiór danych z symulatora łazika – transmisja UDP</a:t>
            </a:r>
            <a:endParaRPr b="0" lang="pl-PL" sz="2400" spc="-1" strike="noStrike">
              <a:solidFill>
                <a:srgbClr val="333333"/>
              </a:solidFill>
              <a:latin typeface="Noto Sans Regular"/>
            </a:endParaRPr>
          </a:p>
          <a:p>
            <a:pPr marL="432000" indent="-324000">
              <a:spcAft>
                <a:spcPts val="1412"/>
              </a:spcAft>
              <a:buClr>
                <a:srgbClr val="004586"/>
              </a:buClr>
              <a:buSzPct val="45000"/>
              <a:buFont typeface="Wingdings" charset="2"/>
              <a:buChar char=""/>
            </a:pPr>
            <a:r>
              <a:rPr b="0" lang="pl-PL" sz="2400" spc="-1" strike="noStrike">
                <a:solidFill>
                  <a:srgbClr val="333333"/>
                </a:solidFill>
                <a:latin typeface="Noto Sans Regular"/>
              </a:rPr>
              <a:t>Kompensacja ruchu platformy przy wyświetlaniu obrazu</a:t>
            </a:r>
            <a:endParaRPr b="0" lang="pl-PL" sz="2400" spc="-1" strike="noStrike">
              <a:solidFill>
                <a:srgbClr val="333333"/>
              </a:solidFill>
              <a:latin typeface="Noto Sans Regular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PlaceHolder 1"/>
          <p:cNvSpPr>
            <a:spLocks noGrp="1"/>
          </p:cNvSpPr>
          <p:nvPr>
            <p:ph type="title"/>
          </p:nvPr>
        </p:nvSpPr>
        <p:spPr>
          <a:xfrm>
            <a:off x="792000" y="2949840"/>
            <a:ext cx="8568000" cy="1660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rmAutofit/>
          </a:bodyPr>
          <a:p>
            <a:pPr algn="ctr">
              <a:buNone/>
            </a:pPr>
            <a:r>
              <a:rPr b="1" lang="pl-PL" sz="3200" spc="-1" strike="noStrike">
                <a:solidFill>
                  <a:srgbClr val="333333"/>
                </a:solidFill>
                <a:latin typeface="Noto Sans Regular"/>
              </a:rPr>
              <a:t>Pytania?</a:t>
            </a:r>
            <a:endParaRPr b="1" lang="pl-PL" sz="3200" spc="-1" strike="noStrike">
              <a:solidFill>
                <a:srgbClr val="333333"/>
              </a:solidFill>
              <a:latin typeface="Noto Sans Regular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424</TotalTime>
  <Application>LibreOffice/7.3.1.3$Windows_X86_64 LibreOffice_project/a69ca51ded25f3eefd52d7bf9a5fad8c90b87951</Application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2022-05-30T03:07:23Z</dcterms:created>
  <dc:creator/>
  <dc:description/>
  <dc:language>pl-PL</dc:language>
  <cp:lastModifiedBy/>
  <dcterms:modified xsi:type="dcterms:W3CDTF">2022-05-31T15:51:54Z</dcterms:modified>
  <cp:revision>29</cp:revision>
  <dc:subject/>
  <dc:title>Impress</dc:title>
</cp:coreProperties>
</file>